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664" r:id="rId5"/>
    <p:sldMasterId id="2147483670" r:id="rId6"/>
    <p:sldMasterId id="2147483700" r:id="rId7"/>
  </p:sldMasterIdLst>
  <p:notesMasterIdLst>
    <p:notesMasterId r:id="rId27"/>
  </p:notesMasterIdLst>
  <p:handoutMasterIdLst>
    <p:handoutMasterId r:id="rId28"/>
  </p:handoutMasterIdLst>
  <p:sldIdLst>
    <p:sldId id="256" r:id="rId8"/>
    <p:sldId id="264" r:id="rId9"/>
    <p:sldId id="265" r:id="rId10"/>
    <p:sldId id="266" r:id="rId11"/>
    <p:sldId id="275" r:id="rId12"/>
    <p:sldId id="282" r:id="rId13"/>
    <p:sldId id="269" r:id="rId14"/>
    <p:sldId id="283" r:id="rId15"/>
    <p:sldId id="272" r:id="rId16"/>
    <p:sldId id="270" r:id="rId17"/>
    <p:sldId id="271" r:id="rId18"/>
    <p:sldId id="280" r:id="rId19"/>
    <p:sldId id="279" r:id="rId20"/>
    <p:sldId id="274" r:id="rId21"/>
    <p:sldId id="267" r:id="rId22"/>
    <p:sldId id="273" r:id="rId23"/>
    <p:sldId id="278" r:id="rId24"/>
    <p:sldId id="281" r:id="rId25"/>
    <p:sldId id="262" r:id="rId26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C7633C-EA16-CFBC-690A-413F4BA2DA45}" name="Hartenstine, Curtis" initials="HC" userId="S::curtis.hartenstine@tristategt.org::8ddca0f6-75e6-400d-af15-e6e060d655d3" providerId="AD"/>
  <p188:author id="{06F929AF-A38B-962C-F016-4794C3DBAB4A}" name="Stevens, Liz" initials="SL" userId="S::liz.stevens@tristategt.org::37959643-2452-4f8e-a99f-c6523687ded3" providerId="AD"/>
  <p188:author id="{884ACEC9-DDD2-4D06-9403-A4F6D81DF63A}" name="Bowen, Terry" initials="BT" userId="S::terry.bowen@tristategt.org::294110bc-7639-4d2d-a505-342c647ec3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38A"/>
    <a:srgbClr val="636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6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F2248-0C56-4153-87A9-18CE22F8F4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701BA3-1666-4D69-B76D-6D3D4E78A7BD}">
      <dgm:prSet/>
      <dgm:spPr/>
      <dgm:t>
        <a:bodyPr/>
        <a:lstStyle/>
        <a:p>
          <a:r>
            <a:rPr lang="en-US" b="0" i="0" baseline="0" dirty="0"/>
            <a:t>200,000 square mile service territory</a:t>
          </a:r>
          <a:endParaRPr lang="en-US" dirty="0"/>
        </a:p>
      </dgm:t>
    </dgm:pt>
    <dgm:pt modelId="{E22AEA81-2D41-458C-BA8A-DBD920140B06}" type="parTrans" cxnId="{CE37DFFB-E4A5-4409-A08B-0910072CCD2B}">
      <dgm:prSet/>
      <dgm:spPr/>
      <dgm:t>
        <a:bodyPr/>
        <a:lstStyle/>
        <a:p>
          <a:endParaRPr lang="en-US"/>
        </a:p>
      </dgm:t>
    </dgm:pt>
    <dgm:pt modelId="{5A9E76DB-4A88-4203-BA5C-A034BD012063}" type="sibTrans" cxnId="{CE37DFFB-E4A5-4409-A08B-0910072CCD2B}">
      <dgm:prSet/>
      <dgm:spPr/>
      <dgm:t>
        <a:bodyPr/>
        <a:lstStyle/>
        <a:p>
          <a:endParaRPr lang="en-US"/>
        </a:p>
      </dgm:t>
    </dgm:pt>
    <dgm:pt modelId="{FD9707FD-41BB-4FFB-9B37-BFEEF925CFED}">
      <dgm:prSet/>
      <dgm:spPr/>
      <dgm:t>
        <a:bodyPr/>
        <a:lstStyle/>
        <a:p>
          <a:r>
            <a:rPr lang="en-US" baseline="0" dirty="0"/>
            <a:t>​5,000+ miles of high voltage </a:t>
          </a:r>
          <a:r>
            <a:rPr lang="en-US" u="sng" baseline="0" dirty="0"/>
            <a:t>transmission</a:t>
          </a:r>
          <a:r>
            <a:rPr lang="en-US" baseline="0" dirty="0"/>
            <a:t> lines serving our 42 </a:t>
          </a:r>
          <a:r>
            <a:rPr lang="en-US" u="sng" baseline="0" dirty="0"/>
            <a:t>distribution</a:t>
          </a:r>
          <a:r>
            <a:rPr lang="en-US" baseline="0" dirty="0"/>
            <a:t> cooperatives</a:t>
          </a:r>
          <a:endParaRPr lang="en-US" dirty="0"/>
        </a:p>
      </dgm:t>
    </dgm:pt>
    <dgm:pt modelId="{158DFB8E-5814-4C92-98D2-E3AC0E157BFD}" type="parTrans" cxnId="{E51E775E-98B1-4599-8EFF-FD9F6BD1D895}">
      <dgm:prSet/>
      <dgm:spPr/>
      <dgm:t>
        <a:bodyPr/>
        <a:lstStyle/>
        <a:p>
          <a:endParaRPr lang="en-US"/>
        </a:p>
      </dgm:t>
    </dgm:pt>
    <dgm:pt modelId="{E75352EA-49D8-4A6F-82F3-A4AAA8B6F60E}" type="sibTrans" cxnId="{E51E775E-98B1-4599-8EFF-FD9F6BD1D895}">
      <dgm:prSet/>
      <dgm:spPr/>
      <dgm:t>
        <a:bodyPr/>
        <a:lstStyle/>
        <a:p>
          <a:endParaRPr lang="en-US"/>
        </a:p>
      </dgm:t>
    </dgm:pt>
    <dgm:pt modelId="{6E6EDF5D-3F2E-40E2-8C9D-F9C23972E40D}">
      <dgm:prSet/>
      <dgm:spPr/>
      <dgm:t>
        <a:bodyPr/>
        <a:lstStyle/>
        <a:p>
          <a:r>
            <a:rPr lang="en-US" baseline="0" dirty="0"/>
            <a:t>36,000 structures​</a:t>
          </a:r>
          <a:endParaRPr lang="en-US" dirty="0"/>
        </a:p>
      </dgm:t>
    </dgm:pt>
    <dgm:pt modelId="{770BD33E-5675-46CE-B3FB-4FD5D1FDEEF4}" type="parTrans" cxnId="{7648883C-E37A-4E9B-9BBB-287E5AF3E8D1}">
      <dgm:prSet/>
      <dgm:spPr/>
      <dgm:t>
        <a:bodyPr/>
        <a:lstStyle/>
        <a:p>
          <a:endParaRPr lang="en-US"/>
        </a:p>
      </dgm:t>
    </dgm:pt>
    <dgm:pt modelId="{6A259DD6-CEAD-4E70-A2D0-9CAD3D814E47}" type="sibTrans" cxnId="{7648883C-E37A-4E9B-9BBB-287E5AF3E8D1}">
      <dgm:prSet/>
      <dgm:spPr/>
      <dgm:t>
        <a:bodyPr/>
        <a:lstStyle/>
        <a:p>
          <a:endParaRPr lang="en-US"/>
        </a:p>
      </dgm:t>
    </dgm:pt>
    <dgm:pt modelId="{B2E9AC54-77C1-45C8-8945-8BDF1119B4A4}">
      <dgm:prSet/>
      <dgm:spPr/>
      <dgm:t>
        <a:bodyPr/>
        <a:lstStyle/>
        <a:p>
          <a:endParaRPr lang="en-US" dirty="0"/>
        </a:p>
      </dgm:t>
    </dgm:pt>
    <dgm:pt modelId="{5EFF8B30-F446-4560-9C40-333B47C179FA}" type="parTrans" cxnId="{0D6D99E8-7361-46BC-91CA-DD4C2D5D89CD}">
      <dgm:prSet/>
      <dgm:spPr/>
      <dgm:t>
        <a:bodyPr/>
        <a:lstStyle/>
        <a:p>
          <a:endParaRPr lang="en-US"/>
        </a:p>
      </dgm:t>
    </dgm:pt>
    <dgm:pt modelId="{EADA8797-59C1-4AA4-B080-478186209330}" type="sibTrans" cxnId="{0D6D99E8-7361-46BC-91CA-DD4C2D5D89CD}">
      <dgm:prSet/>
      <dgm:spPr/>
      <dgm:t>
        <a:bodyPr/>
        <a:lstStyle/>
        <a:p>
          <a:endParaRPr lang="en-US"/>
        </a:p>
      </dgm:t>
    </dgm:pt>
    <dgm:pt modelId="{FE659F49-8D83-4B26-92DD-839D562658AF}">
      <dgm:prSet/>
      <dgm:spPr/>
      <dgm:t>
        <a:bodyPr/>
        <a:lstStyle/>
        <a:p>
          <a:r>
            <a:rPr lang="en-US" b="0" i="0" baseline="0"/>
            <a:t>Balance</a:t>
          </a:r>
          <a:r>
            <a:rPr lang="en-US" baseline="0"/>
            <a:t> safety,</a:t>
          </a:r>
          <a:r>
            <a:rPr lang="en-US" b="0" i="0" baseline="0"/>
            <a:t> reliability and affordability</a:t>
          </a:r>
          <a:endParaRPr lang="en-US"/>
        </a:p>
      </dgm:t>
    </dgm:pt>
    <dgm:pt modelId="{96498EC0-2D38-42E9-9F77-E230CA14F573}" type="parTrans" cxnId="{CF178166-D004-440D-A036-DA67A36E8A63}">
      <dgm:prSet/>
      <dgm:spPr/>
      <dgm:t>
        <a:bodyPr/>
        <a:lstStyle/>
        <a:p>
          <a:endParaRPr lang="en-US"/>
        </a:p>
      </dgm:t>
    </dgm:pt>
    <dgm:pt modelId="{549058C5-8954-49FC-9D09-BF4E62014FD2}" type="sibTrans" cxnId="{CF178166-D004-440D-A036-DA67A36E8A63}">
      <dgm:prSet/>
      <dgm:spPr/>
      <dgm:t>
        <a:bodyPr/>
        <a:lstStyle/>
        <a:p>
          <a:endParaRPr lang="en-US"/>
        </a:p>
      </dgm:t>
    </dgm:pt>
    <dgm:pt modelId="{0C84CA65-21E8-4229-9BE2-8333F41191FC}" type="pres">
      <dgm:prSet presAssocID="{AAAF2248-0C56-4153-87A9-18CE22F8F40D}" presName="linear" presStyleCnt="0">
        <dgm:presLayoutVars>
          <dgm:animLvl val="lvl"/>
          <dgm:resizeHandles val="exact"/>
        </dgm:presLayoutVars>
      </dgm:prSet>
      <dgm:spPr/>
    </dgm:pt>
    <dgm:pt modelId="{9867A766-B173-45A2-B762-C2B216E1D778}" type="pres">
      <dgm:prSet presAssocID="{15701BA3-1666-4D69-B76D-6D3D4E78A7BD}" presName="parentText" presStyleLbl="node1" presStyleIdx="0" presStyleCnt="4" custLinFactY="-75833" custLinFactNeighborX="-185" custLinFactNeighborY="-100000">
        <dgm:presLayoutVars>
          <dgm:chMax val="0"/>
          <dgm:bulletEnabled val="1"/>
        </dgm:presLayoutVars>
      </dgm:prSet>
      <dgm:spPr/>
    </dgm:pt>
    <dgm:pt modelId="{A9016AB8-D8A6-4C8D-9C96-3F5832A944DB}" type="pres">
      <dgm:prSet presAssocID="{5A9E76DB-4A88-4203-BA5C-A034BD012063}" presName="spacer" presStyleCnt="0"/>
      <dgm:spPr/>
    </dgm:pt>
    <dgm:pt modelId="{04F75932-2C12-4D9C-9C26-5E265E892977}" type="pres">
      <dgm:prSet presAssocID="{FD9707FD-41BB-4FFB-9B37-BFEEF925CFED}" presName="parentText" presStyleLbl="node1" presStyleIdx="1" presStyleCnt="4" custLinFactY="-16453" custLinFactNeighborX="-185" custLinFactNeighborY="-100000">
        <dgm:presLayoutVars>
          <dgm:chMax val="0"/>
          <dgm:bulletEnabled val="1"/>
        </dgm:presLayoutVars>
      </dgm:prSet>
      <dgm:spPr/>
    </dgm:pt>
    <dgm:pt modelId="{C6341D76-93DE-4424-8571-AD85913F7780}" type="pres">
      <dgm:prSet presAssocID="{E75352EA-49D8-4A6F-82F3-A4AAA8B6F60E}" presName="spacer" presStyleCnt="0"/>
      <dgm:spPr/>
    </dgm:pt>
    <dgm:pt modelId="{E3020B6F-AFE4-4710-9BAC-2F066A885F6A}" type="pres">
      <dgm:prSet presAssocID="{6E6EDF5D-3F2E-40E2-8C9D-F9C23972E40D}" presName="parentText" presStyleLbl="node1" presStyleIdx="2" presStyleCnt="4" custLinFactY="13286" custLinFactNeighborX="-185" custLinFactNeighborY="100000">
        <dgm:presLayoutVars>
          <dgm:chMax val="0"/>
          <dgm:bulletEnabled val="1"/>
        </dgm:presLayoutVars>
      </dgm:prSet>
      <dgm:spPr/>
    </dgm:pt>
    <dgm:pt modelId="{48C8E1AA-9F17-4FEE-A8D4-73A34D0611C5}" type="pres">
      <dgm:prSet presAssocID="{6E6EDF5D-3F2E-40E2-8C9D-F9C23972E40D}" presName="childText" presStyleLbl="revTx" presStyleIdx="0" presStyleCnt="1">
        <dgm:presLayoutVars>
          <dgm:bulletEnabled val="1"/>
        </dgm:presLayoutVars>
      </dgm:prSet>
      <dgm:spPr/>
    </dgm:pt>
    <dgm:pt modelId="{672926AD-6B95-4F05-B8F6-4BC7BE047427}" type="pres">
      <dgm:prSet presAssocID="{FE659F49-8D83-4B26-92DD-839D562658AF}" presName="parentText" presStyleLbl="node1" presStyleIdx="3" presStyleCnt="4" custLinFactY="36924" custLinFactNeighborX="-185" custLinFactNeighborY="100000">
        <dgm:presLayoutVars>
          <dgm:chMax val="0"/>
          <dgm:bulletEnabled val="1"/>
        </dgm:presLayoutVars>
      </dgm:prSet>
      <dgm:spPr/>
    </dgm:pt>
  </dgm:ptLst>
  <dgm:cxnLst>
    <dgm:cxn modelId="{0938681F-0C6E-4795-BB2A-BCE0C277DA46}" type="presOf" srcId="{FD9707FD-41BB-4FFB-9B37-BFEEF925CFED}" destId="{04F75932-2C12-4D9C-9C26-5E265E892977}" srcOrd="0" destOrd="0" presId="urn:microsoft.com/office/officeart/2005/8/layout/vList2"/>
    <dgm:cxn modelId="{00EC7122-81B9-4788-A55E-F9296863DE34}" type="presOf" srcId="{AAAF2248-0C56-4153-87A9-18CE22F8F40D}" destId="{0C84CA65-21E8-4229-9BE2-8333F41191FC}" srcOrd="0" destOrd="0" presId="urn:microsoft.com/office/officeart/2005/8/layout/vList2"/>
    <dgm:cxn modelId="{7648883C-E37A-4E9B-9BBB-287E5AF3E8D1}" srcId="{AAAF2248-0C56-4153-87A9-18CE22F8F40D}" destId="{6E6EDF5D-3F2E-40E2-8C9D-F9C23972E40D}" srcOrd="2" destOrd="0" parTransId="{770BD33E-5675-46CE-B3FB-4FD5D1FDEEF4}" sibTransId="{6A259DD6-CEAD-4E70-A2D0-9CAD3D814E47}"/>
    <dgm:cxn modelId="{E51E775E-98B1-4599-8EFF-FD9F6BD1D895}" srcId="{AAAF2248-0C56-4153-87A9-18CE22F8F40D}" destId="{FD9707FD-41BB-4FFB-9B37-BFEEF925CFED}" srcOrd="1" destOrd="0" parTransId="{158DFB8E-5814-4C92-98D2-E3AC0E157BFD}" sibTransId="{E75352EA-49D8-4A6F-82F3-A4AAA8B6F60E}"/>
    <dgm:cxn modelId="{CF178166-D004-440D-A036-DA67A36E8A63}" srcId="{AAAF2248-0C56-4153-87A9-18CE22F8F40D}" destId="{FE659F49-8D83-4B26-92DD-839D562658AF}" srcOrd="3" destOrd="0" parTransId="{96498EC0-2D38-42E9-9F77-E230CA14F573}" sibTransId="{549058C5-8954-49FC-9D09-BF4E62014FD2}"/>
    <dgm:cxn modelId="{D3C5CA75-90F5-40BB-89CF-4AEC3662F375}" type="presOf" srcId="{15701BA3-1666-4D69-B76D-6D3D4E78A7BD}" destId="{9867A766-B173-45A2-B762-C2B216E1D778}" srcOrd="0" destOrd="0" presId="urn:microsoft.com/office/officeart/2005/8/layout/vList2"/>
    <dgm:cxn modelId="{1BEF4B58-7277-4D5D-BFCB-E36CF783ADF7}" type="presOf" srcId="{B2E9AC54-77C1-45C8-8945-8BDF1119B4A4}" destId="{48C8E1AA-9F17-4FEE-A8D4-73A34D0611C5}" srcOrd="0" destOrd="0" presId="urn:microsoft.com/office/officeart/2005/8/layout/vList2"/>
    <dgm:cxn modelId="{E06539AD-5476-447A-ADD7-9BED3AA2B03E}" type="presOf" srcId="{FE659F49-8D83-4B26-92DD-839D562658AF}" destId="{672926AD-6B95-4F05-B8F6-4BC7BE047427}" srcOrd="0" destOrd="0" presId="urn:microsoft.com/office/officeart/2005/8/layout/vList2"/>
    <dgm:cxn modelId="{1CB837C2-1746-4CB7-B2E6-C2D469185863}" type="presOf" srcId="{6E6EDF5D-3F2E-40E2-8C9D-F9C23972E40D}" destId="{E3020B6F-AFE4-4710-9BAC-2F066A885F6A}" srcOrd="0" destOrd="0" presId="urn:microsoft.com/office/officeart/2005/8/layout/vList2"/>
    <dgm:cxn modelId="{0D6D99E8-7361-46BC-91CA-DD4C2D5D89CD}" srcId="{6E6EDF5D-3F2E-40E2-8C9D-F9C23972E40D}" destId="{B2E9AC54-77C1-45C8-8945-8BDF1119B4A4}" srcOrd="0" destOrd="0" parTransId="{5EFF8B30-F446-4560-9C40-333B47C179FA}" sibTransId="{EADA8797-59C1-4AA4-B080-478186209330}"/>
    <dgm:cxn modelId="{CE37DFFB-E4A5-4409-A08B-0910072CCD2B}" srcId="{AAAF2248-0C56-4153-87A9-18CE22F8F40D}" destId="{15701BA3-1666-4D69-B76D-6D3D4E78A7BD}" srcOrd="0" destOrd="0" parTransId="{E22AEA81-2D41-458C-BA8A-DBD920140B06}" sibTransId="{5A9E76DB-4A88-4203-BA5C-A034BD012063}"/>
    <dgm:cxn modelId="{E7E5A27F-B333-42CD-9B19-14A9E0E0A080}" type="presParOf" srcId="{0C84CA65-21E8-4229-9BE2-8333F41191FC}" destId="{9867A766-B173-45A2-B762-C2B216E1D778}" srcOrd="0" destOrd="0" presId="urn:microsoft.com/office/officeart/2005/8/layout/vList2"/>
    <dgm:cxn modelId="{AE6FDB48-C05C-4314-9588-5F06ABF43BB0}" type="presParOf" srcId="{0C84CA65-21E8-4229-9BE2-8333F41191FC}" destId="{A9016AB8-D8A6-4C8D-9C96-3F5832A944DB}" srcOrd="1" destOrd="0" presId="urn:microsoft.com/office/officeart/2005/8/layout/vList2"/>
    <dgm:cxn modelId="{FF0DCE04-CB0A-4641-93A9-16398BF532A7}" type="presParOf" srcId="{0C84CA65-21E8-4229-9BE2-8333F41191FC}" destId="{04F75932-2C12-4D9C-9C26-5E265E892977}" srcOrd="2" destOrd="0" presId="urn:microsoft.com/office/officeart/2005/8/layout/vList2"/>
    <dgm:cxn modelId="{FD5E0463-7107-4232-8627-64C9F5BEE49A}" type="presParOf" srcId="{0C84CA65-21E8-4229-9BE2-8333F41191FC}" destId="{C6341D76-93DE-4424-8571-AD85913F7780}" srcOrd="3" destOrd="0" presId="urn:microsoft.com/office/officeart/2005/8/layout/vList2"/>
    <dgm:cxn modelId="{2FF5EF37-0916-4106-9FED-3D5142790930}" type="presParOf" srcId="{0C84CA65-21E8-4229-9BE2-8333F41191FC}" destId="{E3020B6F-AFE4-4710-9BAC-2F066A885F6A}" srcOrd="4" destOrd="0" presId="urn:microsoft.com/office/officeart/2005/8/layout/vList2"/>
    <dgm:cxn modelId="{25DE3DDB-89CD-45A9-81D0-15D492FC4ED5}" type="presParOf" srcId="{0C84CA65-21E8-4229-9BE2-8333F41191FC}" destId="{48C8E1AA-9F17-4FEE-A8D4-73A34D0611C5}" srcOrd="5" destOrd="0" presId="urn:microsoft.com/office/officeart/2005/8/layout/vList2"/>
    <dgm:cxn modelId="{4FE9499B-B977-4865-A208-F84247278AD8}" type="presParOf" srcId="{0C84CA65-21E8-4229-9BE2-8333F41191FC}" destId="{672926AD-6B95-4F05-B8F6-4BC7BE04742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5DD268-FED2-4E1A-9931-1EB3C220E3D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292530-26BE-4DBF-8827-5A354D670165}">
      <dgm:prSet/>
      <dgm:spPr/>
      <dgm:t>
        <a:bodyPr/>
        <a:lstStyle/>
        <a:p>
          <a:r>
            <a:rPr lang="en-US" baseline="0"/>
            <a:t>Clean Energy Targets </a:t>
          </a:r>
          <a:endParaRPr lang="en-US"/>
        </a:p>
      </dgm:t>
    </dgm:pt>
    <dgm:pt modelId="{31556098-C6E1-4345-BF69-E5708B7902C1}" type="parTrans" cxnId="{3255CABF-A55D-44CA-88F6-58A1F08B79D6}">
      <dgm:prSet/>
      <dgm:spPr/>
      <dgm:t>
        <a:bodyPr/>
        <a:lstStyle/>
        <a:p>
          <a:endParaRPr lang="en-US"/>
        </a:p>
      </dgm:t>
    </dgm:pt>
    <dgm:pt modelId="{0622DC45-6DD0-4FEA-B310-AA6670F6BEBD}" type="sibTrans" cxnId="{3255CABF-A55D-44CA-88F6-58A1F08B79D6}">
      <dgm:prSet/>
      <dgm:spPr/>
      <dgm:t>
        <a:bodyPr/>
        <a:lstStyle/>
        <a:p>
          <a:endParaRPr lang="en-US"/>
        </a:p>
      </dgm:t>
    </dgm:pt>
    <dgm:pt modelId="{1A7F68F8-EFC8-44C6-9B65-33F75EF4CB26}">
      <dgm:prSet/>
      <dgm:spPr/>
      <dgm:t>
        <a:bodyPr/>
        <a:lstStyle/>
        <a:p>
          <a:r>
            <a:rPr lang="en-US" baseline="0"/>
            <a:t>50% clean energy by 2025</a:t>
          </a:r>
          <a:endParaRPr lang="en-US"/>
        </a:p>
      </dgm:t>
    </dgm:pt>
    <dgm:pt modelId="{2977EC2E-15DB-4C86-BD8F-E2FF531541FC}" type="parTrans" cxnId="{3AC5901A-8585-401C-BABB-362711602174}">
      <dgm:prSet/>
      <dgm:spPr/>
      <dgm:t>
        <a:bodyPr/>
        <a:lstStyle/>
        <a:p>
          <a:endParaRPr lang="en-US"/>
        </a:p>
      </dgm:t>
    </dgm:pt>
    <dgm:pt modelId="{5827F0D2-B18D-4E29-B396-9A77E1D19A9E}" type="sibTrans" cxnId="{3AC5901A-8585-401C-BABB-362711602174}">
      <dgm:prSet/>
      <dgm:spPr/>
      <dgm:t>
        <a:bodyPr/>
        <a:lstStyle/>
        <a:p>
          <a:endParaRPr lang="en-US"/>
        </a:p>
      </dgm:t>
    </dgm:pt>
    <dgm:pt modelId="{554F77CD-B6A1-4C96-B975-D88228AF937A}">
      <dgm:prSet/>
      <dgm:spPr/>
      <dgm:t>
        <a:bodyPr/>
        <a:lstStyle/>
        <a:p>
          <a:r>
            <a:rPr lang="en-US" baseline="0" dirty="0"/>
            <a:t>70% clean energy use by 2030</a:t>
          </a:r>
          <a:endParaRPr lang="en-US" dirty="0"/>
        </a:p>
      </dgm:t>
    </dgm:pt>
    <dgm:pt modelId="{2DDB5D4C-0320-4912-BE91-A9A18899CAB0}" type="parTrans" cxnId="{2004EA4C-38CC-4585-9E03-AF4D4220A2A1}">
      <dgm:prSet/>
      <dgm:spPr/>
      <dgm:t>
        <a:bodyPr/>
        <a:lstStyle/>
        <a:p>
          <a:endParaRPr lang="en-US"/>
        </a:p>
      </dgm:t>
    </dgm:pt>
    <dgm:pt modelId="{61F65FB3-8CF7-4601-A1E5-0B23DE70A3CC}" type="sibTrans" cxnId="{2004EA4C-38CC-4585-9E03-AF4D4220A2A1}">
      <dgm:prSet/>
      <dgm:spPr/>
      <dgm:t>
        <a:bodyPr/>
        <a:lstStyle/>
        <a:p>
          <a:endParaRPr lang="en-US"/>
        </a:p>
      </dgm:t>
    </dgm:pt>
    <dgm:pt modelId="{EB584CBB-B9DD-46B5-BA02-5CD396A0CF29}">
      <dgm:prSet/>
      <dgm:spPr/>
      <dgm:t>
        <a:bodyPr/>
        <a:lstStyle/>
        <a:p>
          <a:r>
            <a:rPr lang="en-US" baseline="0" dirty="0"/>
            <a:t>89% decarbonized from 2005 in Colorado</a:t>
          </a:r>
          <a:endParaRPr lang="en-US" dirty="0"/>
        </a:p>
      </dgm:t>
    </dgm:pt>
    <dgm:pt modelId="{D70B6719-A8BA-4119-A617-468006998BC0}" type="parTrans" cxnId="{446B67BA-6211-4338-9799-CD9119A48A86}">
      <dgm:prSet/>
      <dgm:spPr/>
      <dgm:t>
        <a:bodyPr/>
        <a:lstStyle/>
        <a:p>
          <a:endParaRPr lang="en-US"/>
        </a:p>
      </dgm:t>
    </dgm:pt>
    <dgm:pt modelId="{A82A7C6A-CC01-4E31-A235-65877F54FD1C}" type="sibTrans" cxnId="{446B67BA-6211-4338-9799-CD9119A48A86}">
      <dgm:prSet/>
      <dgm:spPr/>
      <dgm:t>
        <a:bodyPr/>
        <a:lstStyle/>
        <a:p>
          <a:endParaRPr lang="en-US"/>
        </a:p>
      </dgm:t>
    </dgm:pt>
    <dgm:pt modelId="{0D2F02FA-B484-4879-AB8F-6C150FE35A09}">
      <dgm:prSet/>
      <dgm:spPr/>
      <dgm:t>
        <a:bodyPr/>
        <a:lstStyle/>
        <a:p>
          <a:r>
            <a:rPr lang="en-US" baseline="0"/>
            <a:t>Federal and State Wildfire Legislation </a:t>
          </a:r>
          <a:endParaRPr lang="en-US"/>
        </a:p>
      </dgm:t>
    </dgm:pt>
    <dgm:pt modelId="{679882B3-A1AA-4180-8FA3-DEEFC05B3AEC}" type="parTrans" cxnId="{5197F915-D9D5-420B-BE48-94038D07458A}">
      <dgm:prSet/>
      <dgm:spPr/>
      <dgm:t>
        <a:bodyPr/>
        <a:lstStyle/>
        <a:p>
          <a:endParaRPr lang="en-US"/>
        </a:p>
      </dgm:t>
    </dgm:pt>
    <dgm:pt modelId="{2F43C4DB-488C-456C-995F-164391F5FF5B}" type="sibTrans" cxnId="{5197F915-D9D5-420B-BE48-94038D07458A}">
      <dgm:prSet/>
      <dgm:spPr/>
      <dgm:t>
        <a:bodyPr/>
        <a:lstStyle/>
        <a:p>
          <a:endParaRPr lang="en-US"/>
        </a:p>
      </dgm:t>
    </dgm:pt>
    <dgm:pt modelId="{AFD7D3D0-8502-4471-8EEB-F71F87E38515}">
      <dgm:prSet/>
      <dgm:spPr/>
      <dgm:t>
        <a:bodyPr/>
        <a:lstStyle/>
        <a:p>
          <a:r>
            <a:rPr lang="en-US" baseline="0" dirty="0"/>
            <a:t>Wildfire Mitigation Plan requirements </a:t>
          </a:r>
          <a:endParaRPr lang="en-US" dirty="0"/>
        </a:p>
      </dgm:t>
    </dgm:pt>
    <dgm:pt modelId="{74D85D0E-2DB4-4629-9C6B-B1A5EE678874}" type="parTrans" cxnId="{38AC3AA5-5DCD-44BB-8128-92544260408F}">
      <dgm:prSet/>
      <dgm:spPr/>
      <dgm:t>
        <a:bodyPr/>
        <a:lstStyle/>
        <a:p>
          <a:endParaRPr lang="en-US"/>
        </a:p>
      </dgm:t>
    </dgm:pt>
    <dgm:pt modelId="{B16A1C95-F97C-49CF-90FF-9C599F315028}" type="sibTrans" cxnId="{38AC3AA5-5DCD-44BB-8128-92544260408F}">
      <dgm:prSet/>
      <dgm:spPr/>
      <dgm:t>
        <a:bodyPr/>
        <a:lstStyle/>
        <a:p>
          <a:endParaRPr lang="en-US"/>
        </a:p>
      </dgm:t>
    </dgm:pt>
    <dgm:pt modelId="{4DC0162E-4807-46CC-9E9D-03C7B2376368}">
      <dgm:prSet/>
      <dgm:spPr/>
      <dgm:t>
        <a:bodyPr/>
        <a:lstStyle/>
        <a:p>
          <a:r>
            <a:rPr lang="en-US" baseline="0"/>
            <a:t>Potential for increased regulation </a:t>
          </a:r>
          <a:endParaRPr lang="en-US"/>
        </a:p>
      </dgm:t>
    </dgm:pt>
    <dgm:pt modelId="{00DA6D1D-9CF8-4C16-BF9D-252F9105E63F}" type="parTrans" cxnId="{B6DB81EF-BA8D-4595-A548-B1C42224057E}">
      <dgm:prSet/>
      <dgm:spPr/>
      <dgm:t>
        <a:bodyPr/>
        <a:lstStyle/>
        <a:p>
          <a:endParaRPr lang="en-US"/>
        </a:p>
      </dgm:t>
    </dgm:pt>
    <dgm:pt modelId="{22B8CDD3-E348-43A3-A3DE-385B889781A9}" type="sibTrans" cxnId="{B6DB81EF-BA8D-4595-A548-B1C42224057E}">
      <dgm:prSet/>
      <dgm:spPr/>
      <dgm:t>
        <a:bodyPr/>
        <a:lstStyle/>
        <a:p>
          <a:endParaRPr lang="en-US"/>
        </a:p>
      </dgm:t>
    </dgm:pt>
    <dgm:pt modelId="{E169897A-89D1-4F7E-B04C-182ED170D832}">
      <dgm:prSet/>
      <dgm:spPr/>
      <dgm:t>
        <a:bodyPr/>
        <a:lstStyle/>
        <a:p>
          <a:r>
            <a:rPr lang="en-US" baseline="0"/>
            <a:t>Liability protection </a:t>
          </a:r>
          <a:endParaRPr lang="en-US"/>
        </a:p>
      </dgm:t>
    </dgm:pt>
    <dgm:pt modelId="{FAE399E2-FE51-4F63-BE03-70628F513A9B}" type="parTrans" cxnId="{5F5FC1B3-C001-4432-B070-0CED4BBCDC56}">
      <dgm:prSet/>
      <dgm:spPr/>
      <dgm:t>
        <a:bodyPr/>
        <a:lstStyle/>
        <a:p>
          <a:endParaRPr lang="en-US"/>
        </a:p>
      </dgm:t>
    </dgm:pt>
    <dgm:pt modelId="{8231B9DA-E9E5-4206-B83F-912A7CD7FE0F}" type="sibTrans" cxnId="{5F5FC1B3-C001-4432-B070-0CED4BBCDC56}">
      <dgm:prSet/>
      <dgm:spPr/>
      <dgm:t>
        <a:bodyPr/>
        <a:lstStyle/>
        <a:p>
          <a:endParaRPr lang="en-US"/>
        </a:p>
      </dgm:t>
    </dgm:pt>
    <dgm:pt modelId="{77EC1ABF-22E5-4086-B7EC-39ED6A5F9ED0}">
      <dgm:prSet/>
      <dgm:spPr/>
      <dgm:t>
        <a:bodyPr/>
        <a:lstStyle/>
        <a:p>
          <a:r>
            <a:rPr lang="en-US" baseline="0" dirty="0"/>
            <a:t>Advanced Situational Awareness </a:t>
          </a:r>
          <a:endParaRPr lang="en-US" dirty="0"/>
        </a:p>
      </dgm:t>
    </dgm:pt>
    <dgm:pt modelId="{9EFD2230-C6BA-48CE-843B-CE5B68ADC4B0}" type="parTrans" cxnId="{D659B4E9-5D82-44D1-8B94-A1EE4DFD64DC}">
      <dgm:prSet/>
      <dgm:spPr/>
      <dgm:t>
        <a:bodyPr/>
        <a:lstStyle/>
        <a:p>
          <a:endParaRPr lang="en-US"/>
        </a:p>
      </dgm:t>
    </dgm:pt>
    <dgm:pt modelId="{A351D8A6-A17A-451D-832E-012EFA7DCA70}" type="sibTrans" cxnId="{D659B4E9-5D82-44D1-8B94-A1EE4DFD64DC}">
      <dgm:prSet/>
      <dgm:spPr/>
      <dgm:t>
        <a:bodyPr/>
        <a:lstStyle/>
        <a:p>
          <a:endParaRPr lang="en-US"/>
        </a:p>
      </dgm:t>
    </dgm:pt>
    <dgm:pt modelId="{EA8DC8A2-83A7-4AAF-A686-2FA01F982CBF}">
      <dgm:prSet/>
      <dgm:spPr/>
      <dgm:t>
        <a:bodyPr/>
        <a:lstStyle/>
        <a:p>
          <a:r>
            <a:rPr lang="en-US" baseline="0" dirty="0"/>
            <a:t>Enhanced arc and fault sensing</a:t>
          </a:r>
          <a:endParaRPr lang="en-US" dirty="0"/>
        </a:p>
      </dgm:t>
    </dgm:pt>
    <dgm:pt modelId="{F2F5BC35-9311-4421-949E-ED626CD8F7D2}" type="parTrans" cxnId="{C1EA9E4D-6103-4C7A-9B65-A4414776AC9B}">
      <dgm:prSet/>
      <dgm:spPr/>
      <dgm:t>
        <a:bodyPr/>
        <a:lstStyle/>
        <a:p>
          <a:endParaRPr lang="en-US"/>
        </a:p>
      </dgm:t>
    </dgm:pt>
    <dgm:pt modelId="{0E274CC7-B590-49D0-9F55-128B2D3F3616}" type="sibTrans" cxnId="{C1EA9E4D-6103-4C7A-9B65-A4414776AC9B}">
      <dgm:prSet/>
      <dgm:spPr/>
      <dgm:t>
        <a:bodyPr/>
        <a:lstStyle/>
        <a:p>
          <a:endParaRPr lang="en-US"/>
        </a:p>
      </dgm:t>
    </dgm:pt>
    <dgm:pt modelId="{CBD85247-980F-4C34-AF99-259404C23FA7}">
      <dgm:prSet/>
      <dgm:spPr/>
      <dgm:t>
        <a:bodyPr/>
        <a:lstStyle/>
        <a:p>
          <a:r>
            <a:rPr lang="en-US" baseline="0" dirty="0"/>
            <a:t>Cameras and meteorological stations </a:t>
          </a:r>
          <a:endParaRPr lang="en-US" dirty="0"/>
        </a:p>
      </dgm:t>
    </dgm:pt>
    <dgm:pt modelId="{A62D2BF3-B29F-4F99-AE13-6E18D6C5FEC9}" type="parTrans" cxnId="{013996DA-5C8A-4A63-BACE-2C6B82985D64}">
      <dgm:prSet/>
      <dgm:spPr/>
      <dgm:t>
        <a:bodyPr/>
        <a:lstStyle/>
        <a:p>
          <a:endParaRPr lang="en-US"/>
        </a:p>
      </dgm:t>
    </dgm:pt>
    <dgm:pt modelId="{0555F4B3-F0A5-46E9-AA0D-0176D4677FE5}" type="sibTrans" cxnId="{013996DA-5C8A-4A63-BACE-2C6B82985D64}">
      <dgm:prSet/>
      <dgm:spPr/>
      <dgm:t>
        <a:bodyPr/>
        <a:lstStyle/>
        <a:p>
          <a:endParaRPr lang="en-US"/>
        </a:p>
      </dgm:t>
    </dgm:pt>
    <dgm:pt modelId="{08F77721-D94C-4A75-8296-6847C91DD5E2}">
      <dgm:prSet/>
      <dgm:spPr/>
      <dgm:t>
        <a:bodyPr/>
        <a:lstStyle/>
        <a:p>
          <a:r>
            <a:rPr lang="en-US" dirty="0"/>
            <a:t>Remote Sensing</a:t>
          </a:r>
        </a:p>
      </dgm:t>
    </dgm:pt>
    <dgm:pt modelId="{16BAAD5D-CAD3-434A-AD17-0C8B6DAB30A7}" type="parTrans" cxnId="{6C8ED11F-B128-4DBA-9F52-4E11F3CC4EF6}">
      <dgm:prSet/>
      <dgm:spPr/>
      <dgm:t>
        <a:bodyPr/>
        <a:lstStyle/>
        <a:p>
          <a:endParaRPr lang="en-US"/>
        </a:p>
      </dgm:t>
    </dgm:pt>
    <dgm:pt modelId="{58B7033A-D8C2-47F6-8130-35570FBF3118}" type="sibTrans" cxnId="{6C8ED11F-B128-4DBA-9F52-4E11F3CC4EF6}">
      <dgm:prSet/>
      <dgm:spPr/>
      <dgm:t>
        <a:bodyPr/>
        <a:lstStyle/>
        <a:p>
          <a:endParaRPr lang="en-US"/>
        </a:p>
      </dgm:t>
    </dgm:pt>
    <dgm:pt modelId="{161AAA15-AE31-4B34-8187-A7D801EBA537}" type="pres">
      <dgm:prSet presAssocID="{325DD268-FED2-4E1A-9931-1EB3C220E3D9}" presName="CompostProcess" presStyleCnt="0">
        <dgm:presLayoutVars>
          <dgm:dir/>
          <dgm:resizeHandles val="exact"/>
        </dgm:presLayoutVars>
      </dgm:prSet>
      <dgm:spPr/>
    </dgm:pt>
    <dgm:pt modelId="{898E172E-8175-4B77-8A20-955E763B3506}" type="pres">
      <dgm:prSet presAssocID="{325DD268-FED2-4E1A-9931-1EB3C220E3D9}" presName="arrow" presStyleLbl="bgShp" presStyleIdx="0" presStyleCnt="1" custLinFactNeighborX="80" custLinFactNeighborY="-14502"/>
      <dgm:spPr/>
    </dgm:pt>
    <dgm:pt modelId="{DAC244E1-42C2-4020-9827-ADEDFEFEFBE7}" type="pres">
      <dgm:prSet presAssocID="{325DD268-FED2-4E1A-9931-1EB3C220E3D9}" presName="linearProcess" presStyleCnt="0"/>
      <dgm:spPr/>
    </dgm:pt>
    <dgm:pt modelId="{071FFFBA-AC1D-46BB-84BA-373FB3A09CC3}" type="pres">
      <dgm:prSet presAssocID="{2D292530-26BE-4DBF-8827-5A354D670165}" presName="textNode" presStyleLbl="node1" presStyleIdx="0" presStyleCnt="3" custLinFactX="96442" custLinFactNeighborX="100000" custLinFactNeighborY="7325">
        <dgm:presLayoutVars>
          <dgm:bulletEnabled val="1"/>
        </dgm:presLayoutVars>
      </dgm:prSet>
      <dgm:spPr/>
    </dgm:pt>
    <dgm:pt modelId="{CA664663-7294-45F1-97A1-4592CBC46D7F}" type="pres">
      <dgm:prSet presAssocID="{0622DC45-6DD0-4FEA-B310-AA6670F6BEBD}" presName="sibTrans" presStyleCnt="0"/>
      <dgm:spPr/>
    </dgm:pt>
    <dgm:pt modelId="{A70C3DE6-1E14-4288-9967-73685709A849}" type="pres">
      <dgm:prSet presAssocID="{0D2F02FA-B484-4879-AB8F-6C150FE35A09}" presName="textNode" presStyleLbl="node1" presStyleIdx="1" presStyleCnt="3" custLinFactX="94511" custLinFactNeighborX="100000" custLinFactNeighborY="7325">
        <dgm:presLayoutVars>
          <dgm:bulletEnabled val="1"/>
        </dgm:presLayoutVars>
      </dgm:prSet>
      <dgm:spPr/>
    </dgm:pt>
    <dgm:pt modelId="{7066582F-8B8E-4CFD-87A8-3EEF5075CDFE}" type="pres">
      <dgm:prSet presAssocID="{2F43C4DB-488C-456C-995F-164391F5FF5B}" presName="sibTrans" presStyleCnt="0"/>
      <dgm:spPr/>
    </dgm:pt>
    <dgm:pt modelId="{65890221-C156-4FCC-8A6E-EAE5C55FA424}" type="pres">
      <dgm:prSet presAssocID="{77EC1ABF-22E5-4086-B7EC-39ED6A5F9ED0}" presName="textNode" presStyleLbl="node1" presStyleIdx="2" presStyleCnt="3" custLinFactX="-199556" custLinFactNeighborX="-200000" custLinFactNeighborY="6043">
        <dgm:presLayoutVars>
          <dgm:bulletEnabled val="1"/>
        </dgm:presLayoutVars>
      </dgm:prSet>
      <dgm:spPr/>
    </dgm:pt>
  </dgm:ptLst>
  <dgm:cxnLst>
    <dgm:cxn modelId="{5197F915-D9D5-420B-BE48-94038D07458A}" srcId="{325DD268-FED2-4E1A-9931-1EB3C220E3D9}" destId="{0D2F02FA-B484-4879-AB8F-6C150FE35A09}" srcOrd="1" destOrd="0" parTransId="{679882B3-A1AA-4180-8FA3-DEEFC05B3AEC}" sibTransId="{2F43C4DB-488C-456C-995F-164391F5FF5B}"/>
    <dgm:cxn modelId="{3AC5901A-8585-401C-BABB-362711602174}" srcId="{2D292530-26BE-4DBF-8827-5A354D670165}" destId="{1A7F68F8-EFC8-44C6-9B65-33F75EF4CB26}" srcOrd="0" destOrd="0" parTransId="{2977EC2E-15DB-4C86-BD8F-E2FF531541FC}" sibTransId="{5827F0D2-B18D-4E29-B396-9A77E1D19A9E}"/>
    <dgm:cxn modelId="{6C8ED11F-B128-4DBA-9F52-4E11F3CC4EF6}" srcId="{77EC1ABF-22E5-4086-B7EC-39ED6A5F9ED0}" destId="{08F77721-D94C-4A75-8296-6847C91DD5E2}" srcOrd="1" destOrd="0" parTransId="{16BAAD5D-CAD3-434A-AD17-0C8B6DAB30A7}" sibTransId="{58B7033A-D8C2-47F6-8130-35570FBF3118}"/>
    <dgm:cxn modelId="{C537E023-DAB6-4DBF-BDD6-321D99B52062}" type="presOf" srcId="{AFD7D3D0-8502-4471-8EEB-F71F87E38515}" destId="{A70C3DE6-1E14-4288-9967-73685709A849}" srcOrd="0" destOrd="1" presId="urn:microsoft.com/office/officeart/2005/8/layout/hProcess9"/>
    <dgm:cxn modelId="{00F72826-6C6C-48A8-9FA3-5C9F1AE85379}" type="presOf" srcId="{0D2F02FA-B484-4879-AB8F-6C150FE35A09}" destId="{A70C3DE6-1E14-4288-9967-73685709A849}" srcOrd="0" destOrd="0" presId="urn:microsoft.com/office/officeart/2005/8/layout/hProcess9"/>
    <dgm:cxn modelId="{EE9B1B60-EE04-4421-B110-DB28D2025C0D}" type="presOf" srcId="{E169897A-89D1-4F7E-B04C-182ED170D832}" destId="{A70C3DE6-1E14-4288-9967-73685709A849}" srcOrd="0" destOrd="3" presId="urn:microsoft.com/office/officeart/2005/8/layout/hProcess9"/>
    <dgm:cxn modelId="{2004EA4C-38CC-4585-9E03-AF4D4220A2A1}" srcId="{2D292530-26BE-4DBF-8827-5A354D670165}" destId="{554F77CD-B6A1-4C96-B975-D88228AF937A}" srcOrd="1" destOrd="0" parTransId="{2DDB5D4C-0320-4912-BE91-A9A18899CAB0}" sibTransId="{61F65FB3-8CF7-4601-A1E5-0B23DE70A3CC}"/>
    <dgm:cxn modelId="{C1EA9E4D-6103-4C7A-9B65-A4414776AC9B}" srcId="{77EC1ABF-22E5-4086-B7EC-39ED6A5F9ED0}" destId="{EA8DC8A2-83A7-4AAF-A686-2FA01F982CBF}" srcOrd="0" destOrd="0" parTransId="{F2F5BC35-9311-4421-949E-ED626CD8F7D2}" sibTransId="{0E274CC7-B590-49D0-9F55-128B2D3F3616}"/>
    <dgm:cxn modelId="{18A10052-7D43-421D-A8B7-CEA57DDA1E50}" type="presOf" srcId="{EA8DC8A2-83A7-4AAF-A686-2FA01F982CBF}" destId="{65890221-C156-4FCC-8A6E-EAE5C55FA424}" srcOrd="0" destOrd="1" presId="urn:microsoft.com/office/officeart/2005/8/layout/hProcess9"/>
    <dgm:cxn modelId="{DC0E4684-33B6-4DF3-983B-CF07D37C3E25}" type="presOf" srcId="{554F77CD-B6A1-4C96-B975-D88228AF937A}" destId="{071FFFBA-AC1D-46BB-84BA-373FB3A09CC3}" srcOrd="0" destOrd="2" presId="urn:microsoft.com/office/officeart/2005/8/layout/hProcess9"/>
    <dgm:cxn modelId="{37E5CA93-C113-43CF-BDE6-3C95280CA046}" type="presOf" srcId="{08F77721-D94C-4A75-8296-6847C91DD5E2}" destId="{65890221-C156-4FCC-8A6E-EAE5C55FA424}" srcOrd="0" destOrd="2" presId="urn:microsoft.com/office/officeart/2005/8/layout/hProcess9"/>
    <dgm:cxn modelId="{38AC3AA5-5DCD-44BB-8128-92544260408F}" srcId="{0D2F02FA-B484-4879-AB8F-6C150FE35A09}" destId="{AFD7D3D0-8502-4471-8EEB-F71F87E38515}" srcOrd="0" destOrd="0" parTransId="{74D85D0E-2DB4-4629-9C6B-B1A5EE678874}" sibTransId="{B16A1C95-F97C-49CF-90FF-9C599F315028}"/>
    <dgm:cxn modelId="{5F5FC1B3-C001-4432-B070-0CED4BBCDC56}" srcId="{0D2F02FA-B484-4879-AB8F-6C150FE35A09}" destId="{E169897A-89D1-4F7E-B04C-182ED170D832}" srcOrd="2" destOrd="0" parTransId="{FAE399E2-FE51-4F63-BE03-70628F513A9B}" sibTransId="{8231B9DA-E9E5-4206-B83F-912A7CD7FE0F}"/>
    <dgm:cxn modelId="{446B67BA-6211-4338-9799-CD9119A48A86}" srcId="{2D292530-26BE-4DBF-8827-5A354D670165}" destId="{EB584CBB-B9DD-46B5-BA02-5CD396A0CF29}" srcOrd="2" destOrd="0" parTransId="{D70B6719-A8BA-4119-A617-468006998BC0}" sibTransId="{A82A7C6A-CC01-4E31-A235-65877F54FD1C}"/>
    <dgm:cxn modelId="{3255CABF-A55D-44CA-88F6-58A1F08B79D6}" srcId="{325DD268-FED2-4E1A-9931-1EB3C220E3D9}" destId="{2D292530-26BE-4DBF-8827-5A354D670165}" srcOrd="0" destOrd="0" parTransId="{31556098-C6E1-4345-BF69-E5708B7902C1}" sibTransId="{0622DC45-6DD0-4FEA-B310-AA6670F6BEBD}"/>
    <dgm:cxn modelId="{3AC2C4C2-847C-4B85-8A93-9FA0DD39F068}" type="presOf" srcId="{4DC0162E-4807-46CC-9E9D-03C7B2376368}" destId="{A70C3DE6-1E14-4288-9967-73685709A849}" srcOrd="0" destOrd="2" presId="urn:microsoft.com/office/officeart/2005/8/layout/hProcess9"/>
    <dgm:cxn modelId="{8980BAD5-26B5-4FD3-AFB4-1358E68612CE}" type="presOf" srcId="{325DD268-FED2-4E1A-9931-1EB3C220E3D9}" destId="{161AAA15-AE31-4B34-8187-A7D801EBA537}" srcOrd="0" destOrd="0" presId="urn:microsoft.com/office/officeart/2005/8/layout/hProcess9"/>
    <dgm:cxn modelId="{1EBEA0D6-06BD-478F-80AB-6C80F3C1D6DE}" type="presOf" srcId="{EB584CBB-B9DD-46B5-BA02-5CD396A0CF29}" destId="{071FFFBA-AC1D-46BB-84BA-373FB3A09CC3}" srcOrd="0" destOrd="3" presId="urn:microsoft.com/office/officeart/2005/8/layout/hProcess9"/>
    <dgm:cxn modelId="{419A9BD8-860E-40D6-A7E2-EF55B79FD6AD}" type="presOf" srcId="{1A7F68F8-EFC8-44C6-9B65-33F75EF4CB26}" destId="{071FFFBA-AC1D-46BB-84BA-373FB3A09CC3}" srcOrd="0" destOrd="1" presId="urn:microsoft.com/office/officeart/2005/8/layout/hProcess9"/>
    <dgm:cxn modelId="{013996DA-5C8A-4A63-BACE-2C6B82985D64}" srcId="{77EC1ABF-22E5-4086-B7EC-39ED6A5F9ED0}" destId="{CBD85247-980F-4C34-AF99-259404C23FA7}" srcOrd="2" destOrd="0" parTransId="{A62D2BF3-B29F-4F99-AE13-6E18D6C5FEC9}" sibTransId="{0555F4B3-F0A5-46E9-AA0D-0176D4677FE5}"/>
    <dgm:cxn modelId="{49BCA8E9-FF1D-4E06-8AA6-92E65D608F1E}" type="presOf" srcId="{77EC1ABF-22E5-4086-B7EC-39ED6A5F9ED0}" destId="{65890221-C156-4FCC-8A6E-EAE5C55FA424}" srcOrd="0" destOrd="0" presId="urn:microsoft.com/office/officeart/2005/8/layout/hProcess9"/>
    <dgm:cxn modelId="{D659B4E9-5D82-44D1-8B94-A1EE4DFD64DC}" srcId="{325DD268-FED2-4E1A-9931-1EB3C220E3D9}" destId="{77EC1ABF-22E5-4086-B7EC-39ED6A5F9ED0}" srcOrd="2" destOrd="0" parTransId="{9EFD2230-C6BA-48CE-843B-CE5B68ADC4B0}" sibTransId="{A351D8A6-A17A-451D-832E-012EFA7DCA70}"/>
    <dgm:cxn modelId="{B6DB81EF-BA8D-4595-A548-B1C42224057E}" srcId="{0D2F02FA-B484-4879-AB8F-6C150FE35A09}" destId="{4DC0162E-4807-46CC-9E9D-03C7B2376368}" srcOrd="1" destOrd="0" parTransId="{00DA6D1D-9CF8-4C16-BF9D-252F9105E63F}" sibTransId="{22B8CDD3-E348-43A3-A3DE-385B889781A9}"/>
    <dgm:cxn modelId="{9BF23AF7-02BA-4788-94C5-459D0B9777E6}" type="presOf" srcId="{CBD85247-980F-4C34-AF99-259404C23FA7}" destId="{65890221-C156-4FCC-8A6E-EAE5C55FA424}" srcOrd="0" destOrd="3" presId="urn:microsoft.com/office/officeart/2005/8/layout/hProcess9"/>
    <dgm:cxn modelId="{BFF872F9-C0D5-4A87-AF91-7EDAE6355A38}" type="presOf" srcId="{2D292530-26BE-4DBF-8827-5A354D670165}" destId="{071FFFBA-AC1D-46BB-84BA-373FB3A09CC3}" srcOrd="0" destOrd="0" presId="urn:microsoft.com/office/officeart/2005/8/layout/hProcess9"/>
    <dgm:cxn modelId="{7E5C05BF-EFE9-49FD-8191-38F421B836B4}" type="presParOf" srcId="{161AAA15-AE31-4B34-8187-A7D801EBA537}" destId="{898E172E-8175-4B77-8A20-955E763B3506}" srcOrd="0" destOrd="0" presId="urn:microsoft.com/office/officeart/2005/8/layout/hProcess9"/>
    <dgm:cxn modelId="{895A0AF3-9B39-48BB-91BD-6C6DD79FA020}" type="presParOf" srcId="{161AAA15-AE31-4B34-8187-A7D801EBA537}" destId="{DAC244E1-42C2-4020-9827-ADEDFEFEFBE7}" srcOrd="1" destOrd="0" presId="urn:microsoft.com/office/officeart/2005/8/layout/hProcess9"/>
    <dgm:cxn modelId="{9CF0C32E-14AB-452D-BF9A-3AF177080C70}" type="presParOf" srcId="{DAC244E1-42C2-4020-9827-ADEDFEFEFBE7}" destId="{071FFFBA-AC1D-46BB-84BA-373FB3A09CC3}" srcOrd="0" destOrd="0" presId="urn:microsoft.com/office/officeart/2005/8/layout/hProcess9"/>
    <dgm:cxn modelId="{2A5BD3C7-37A2-4FBE-9C84-BD2B03A5D4C5}" type="presParOf" srcId="{DAC244E1-42C2-4020-9827-ADEDFEFEFBE7}" destId="{CA664663-7294-45F1-97A1-4592CBC46D7F}" srcOrd="1" destOrd="0" presId="urn:microsoft.com/office/officeart/2005/8/layout/hProcess9"/>
    <dgm:cxn modelId="{3F57C010-108D-4E88-872C-C229784FD2B2}" type="presParOf" srcId="{DAC244E1-42C2-4020-9827-ADEDFEFEFBE7}" destId="{A70C3DE6-1E14-4288-9967-73685709A849}" srcOrd="2" destOrd="0" presId="urn:microsoft.com/office/officeart/2005/8/layout/hProcess9"/>
    <dgm:cxn modelId="{F0BFBE44-9BFC-4113-BE67-5E0D8C2EB50C}" type="presParOf" srcId="{DAC244E1-42C2-4020-9827-ADEDFEFEFBE7}" destId="{7066582F-8B8E-4CFD-87A8-3EEF5075CDFE}" srcOrd="3" destOrd="0" presId="urn:microsoft.com/office/officeart/2005/8/layout/hProcess9"/>
    <dgm:cxn modelId="{E1073711-00A9-4106-AA28-31711DE7AE03}" type="presParOf" srcId="{DAC244E1-42C2-4020-9827-ADEDFEFEFBE7}" destId="{65890221-C156-4FCC-8A6E-EAE5C55FA42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B5C11-30F6-4F09-A1B5-0828A040BD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21FC5F-B858-47EA-8BBC-74BFBAC26F0D}">
      <dgm:prSet/>
      <dgm:spPr/>
      <dgm:t>
        <a:bodyPr/>
        <a:lstStyle/>
        <a:p>
          <a:r>
            <a:rPr lang="en-US" baseline="0" dirty="0"/>
            <a:t>Risk 1:Accidental Ignition from TS assets</a:t>
          </a:r>
          <a:endParaRPr lang="en-US" dirty="0"/>
        </a:p>
      </dgm:t>
    </dgm:pt>
    <dgm:pt modelId="{F771D797-BEE4-43E1-BE7D-7803AE4DE2FF}" type="parTrans" cxnId="{DB15D10E-BF5A-47F0-A27D-DBE5DBF37BE4}">
      <dgm:prSet/>
      <dgm:spPr/>
      <dgm:t>
        <a:bodyPr/>
        <a:lstStyle/>
        <a:p>
          <a:endParaRPr lang="en-US"/>
        </a:p>
      </dgm:t>
    </dgm:pt>
    <dgm:pt modelId="{859B0AC1-3E47-4E6C-B055-9507C55594AF}" type="sibTrans" cxnId="{DB15D10E-BF5A-47F0-A27D-DBE5DBF37BE4}">
      <dgm:prSet/>
      <dgm:spPr/>
      <dgm:t>
        <a:bodyPr/>
        <a:lstStyle/>
        <a:p>
          <a:endParaRPr lang="en-US"/>
        </a:p>
      </dgm:t>
    </dgm:pt>
    <dgm:pt modelId="{6553DD68-BB11-4E45-94EF-625D0B69018B}">
      <dgm:prSet/>
      <dgm:spPr/>
      <dgm:t>
        <a:bodyPr/>
        <a:lstStyle/>
        <a:p>
          <a:r>
            <a:rPr lang="en-US" baseline="0" dirty="0"/>
            <a:t>Risk 2: Off ROW wildfire that compromises assets</a:t>
          </a:r>
          <a:endParaRPr lang="en-US" dirty="0"/>
        </a:p>
      </dgm:t>
    </dgm:pt>
    <dgm:pt modelId="{8C364721-3374-4A28-9658-4F57BF581246}" type="parTrans" cxnId="{CF6D11DD-1974-46CA-88CE-8BD38199150A}">
      <dgm:prSet/>
      <dgm:spPr/>
      <dgm:t>
        <a:bodyPr/>
        <a:lstStyle/>
        <a:p>
          <a:endParaRPr lang="en-US"/>
        </a:p>
      </dgm:t>
    </dgm:pt>
    <dgm:pt modelId="{45071FA4-CF65-461C-B6B9-AA03595665EF}" type="sibTrans" cxnId="{CF6D11DD-1974-46CA-88CE-8BD38199150A}">
      <dgm:prSet/>
      <dgm:spPr/>
      <dgm:t>
        <a:bodyPr/>
        <a:lstStyle/>
        <a:p>
          <a:endParaRPr lang="en-US"/>
        </a:p>
      </dgm:t>
    </dgm:pt>
    <dgm:pt modelId="{51E59CE6-2CBD-4AFC-ABF1-9796437427F6}" type="pres">
      <dgm:prSet presAssocID="{020B5C11-30F6-4F09-A1B5-0828A040BD21}" presName="linear" presStyleCnt="0">
        <dgm:presLayoutVars>
          <dgm:animLvl val="lvl"/>
          <dgm:resizeHandles val="exact"/>
        </dgm:presLayoutVars>
      </dgm:prSet>
      <dgm:spPr/>
    </dgm:pt>
    <dgm:pt modelId="{B51BAD9C-233C-4F31-994A-103F10BBECA2}" type="pres">
      <dgm:prSet presAssocID="{2E21FC5F-B858-47EA-8BBC-74BFBAC26F0D}" presName="parentText" presStyleLbl="node1" presStyleIdx="0" presStyleCnt="2" custLinFactY="-29844" custLinFactNeighborY="-100000">
        <dgm:presLayoutVars>
          <dgm:chMax val="0"/>
          <dgm:bulletEnabled val="1"/>
        </dgm:presLayoutVars>
      </dgm:prSet>
      <dgm:spPr/>
    </dgm:pt>
    <dgm:pt modelId="{7996B143-C8FE-4064-B844-61B9DC69472B}" type="pres">
      <dgm:prSet presAssocID="{859B0AC1-3E47-4E6C-B055-9507C55594AF}" presName="spacer" presStyleCnt="0"/>
      <dgm:spPr/>
    </dgm:pt>
    <dgm:pt modelId="{63C5D386-675E-46BE-AF1E-429C9D42D410}" type="pres">
      <dgm:prSet presAssocID="{6553DD68-BB11-4E45-94EF-625D0B69018B}" presName="parentText" presStyleLbl="node1" presStyleIdx="1" presStyleCnt="2" custLinFactY="31385" custLinFactNeighborX="-277" custLinFactNeighborY="100000">
        <dgm:presLayoutVars>
          <dgm:chMax val="0"/>
          <dgm:bulletEnabled val="1"/>
        </dgm:presLayoutVars>
      </dgm:prSet>
      <dgm:spPr/>
    </dgm:pt>
  </dgm:ptLst>
  <dgm:cxnLst>
    <dgm:cxn modelId="{DB15D10E-BF5A-47F0-A27D-DBE5DBF37BE4}" srcId="{020B5C11-30F6-4F09-A1B5-0828A040BD21}" destId="{2E21FC5F-B858-47EA-8BBC-74BFBAC26F0D}" srcOrd="0" destOrd="0" parTransId="{F771D797-BEE4-43E1-BE7D-7803AE4DE2FF}" sibTransId="{859B0AC1-3E47-4E6C-B055-9507C55594AF}"/>
    <dgm:cxn modelId="{CA2C606A-FB14-480A-B333-F3BD3B10FFD2}" type="presOf" srcId="{020B5C11-30F6-4F09-A1B5-0828A040BD21}" destId="{51E59CE6-2CBD-4AFC-ABF1-9796437427F6}" srcOrd="0" destOrd="0" presId="urn:microsoft.com/office/officeart/2005/8/layout/vList2"/>
    <dgm:cxn modelId="{D708288B-4B3C-455A-8807-969C6A67DBD4}" type="presOf" srcId="{2E21FC5F-B858-47EA-8BBC-74BFBAC26F0D}" destId="{B51BAD9C-233C-4F31-994A-103F10BBECA2}" srcOrd="0" destOrd="0" presId="urn:microsoft.com/office/officeart/2005/8/layout/vList2"/>
    <dgm:cxn modelId="{AEE465AD-A905-4049-A42C-961892CFF8EC}" type="presOf" srcId="{6553DD68-BB11-4E45-94EF-625D0B69018B}" destId="{63C5D386-675E-46BE-AF1E-429C9D42D410}" srcOrd="0" destOrd="0" presId="urn:microsoft.com/office/officeart/2005/8/layout/vList2"/>
    <dgm:cxn modelId="{CF6D11DD-1974-46CA-88CE-8BD38199150A}" srcId="{020B5C11-30F6-4F09-A1B5-0828A040BD21}" destId="{6553DD68-BB11-4E45-94EF-625D0B69018B}" srcOrd="1" destOrd="0" parTransId="{8C364721-3374-4A28-9658-4F57BF581246}" sibTransId="{45071FA4-CF65-461C-B6B9-AA03595665EF}"/>
    <dgm:cxn modelId="{596809AB-62B4-4516-8FC9-BC92411DC679}" type="presParOf" srcId="{51E59CE6-2CBD-4AFC-ABF1-9796437427F6}" destId="{B51BAD9C-233C-4F31-994A-103F10BBECA2}" srcOrd="0" destOrd="0" presId="urn:microsoft.com/office/officeart/2005/8/layout/vList2"/>
    <dgm:cxn modelId="{11D64909-DC12-4091-BDFC-4B98772AF5D9}" type="presParOf" srcId="{51E59CE6-2CBD-4AFC-ABF1-9796437427F6}" destId="{7996B143-C8FE-4064-B844-61B9DC69472B}" srcOrd="1" destOrd="0" presId="urn:microsoft.com/office/officeart/2005/8/layout/vList2"/>
    <dgm:cxn modelId="{2B288C19-649E-42AC-AB7E-BF1FCDBE8DF7}" type="presParOf" srcId="{51E59CE6-2CBD-4AFC-ABF1-9796437427F6}" destId="{63C5D386-675E-46BE-AF1E-429C9D42D41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0615E-D045-45BB-9815-7117D3090F04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809B671C-0B00-4634-9E2F-6F7925F58496}">
      <dgm:prSet phldrT="[Text]"/>
      <dgm:spPr/>
      <dgm:t>
        <a:bodyPr/>
        <a:lstStyle/>
        <a:p>
          <a:r>
            <a:rPr lang="en-US" dirty="0"/>
            <a:t>Fire Mitigation</a:t>
          </a:r>
        </a:p>
      </dgm:t>
    </dgm:pt>
    <dgm:pt modelId="{51A20FFD-3C55-4B5C-8124-12A742D067E6}" type="parTrans" cxnId="{5849307E-A5FA-4124-ABB6-48C0622DDF8C}">
      <dgm:prSet/>
      <dgm:spPr/>
      <dgm:t>
        <a:bodyPr/>
        <a:lstStyle/>
        <a:p>
          <a:endParaRPr lang="en-US"/>
        </a:p>
      </dgm:t>
    </dgm:pt>
    <dgm:pt modelId="{4CBCBE26-6270-4348-AC61-79A7AACA5765}" type="sibTrans" cxnId="{5849307E-A5FA-4124-ABB6-48C0622DDF8C}">
      <dgm:prSet/>
      <dgm:spPr/>
      <dgm:t>
        <a:bodyPr/>
        <a:lstStyle/>
        <a:p>
          <a:endParaRPr lang="en-US"/>
        </a:p>
      </dgm:t>
    </dgm:pt>
    <dgm:pt modelId="{57336300-7310-4396-B631-263520569E47}">
      <dgm:prSet phldrT="[Text]"/>
      <dgm:spPr/>
      <dgm:t>
        <a:bodyPr/>
        <a:lstStyle/>
        <a:p>
          <a:r>
            <a:rPr lang="en-US" dirty="0"/>
            <a:t>Asset Management</a:t>
          </a:r>
        </a:p>
      </dgm:t>
    </dgm:pt>
    <dgm:pt modelId="{B1F0DC7D-10A6-451E-A9AB-6A4E63EE1837}" type="parTrans" cxnId="{533280AE-DA8C-43CC-B3E3-211BE5C17248}">
      <dgm:prSet/>
      <dgm:spPr/>
      <dgm:t>
        <a:bodyPr/>
        <a:lstStyle/>
        <a:p>
          <a:endParaRPr lang="en-US"/>
        </a:p>
      </dgm:t>
    </dgm:pt>
    <dgm:pt modelId="{0AD5BC4F-CB99-4047-9F87-F672A9D3269C}" type="sibTrans" cxnId="{533280AE-DA8C-43CC-B3E3-211BE5C17248}">
      <dgm:prSet/>
      <dgm:spPr/>
      <dgm:t>
        <a:bodyPr/>
        <a:lstStyle/>
        <a:p>
          <a:endParaRPr lang="en-US"/>
        </a:p>
      </dgm:t>
    </dgm:pt>
    <dgm:pt modelId="{A444DE34-2EDF-4698-8D1F-BEDDB563A7FE}">
      <dgm:prSet phldrT="[Text]"/>
      <dgm:spPr/>
      <dgm:t>
        <a:bodyPr/>
        <a:lstStyle/>
        <a:p>
          <a:r>
            <a:rPr lang="en-US" dirty="0"/>
            <a:t>Work &amp; Asset Services</a:t>
          </a:r>
        </a:p>
      </dgm:t>
    </dgm:pt>
    <dgm:pt modelId="{63F1F504-5008-4468-974B-573E2B295BEE}" type="parTrans" cxnId="{981C77D3-69C7-4C30-ADD1-3284FC222C01}">
      <dgm:prSet/>
      <dgm:spPr/>
      <dgm:t>
        <a:bodyPr/>
        <a:lstStyle/>
        <a:p>
          <a:endParaRPr lang="en-US"/>
        </a:p>
      </dgm:t>
    </dgm:pt>
    <dgm:pt modelId="{3C9D5884-110C-4C92-9B7B-F4CA2B293385}" type="sibTrans" cxnId="{981C77D3-69C7-4C30-ADD1-3284FC222C01}">
      <dgm:prSet/>
      <dgm:spPr/>
      <dgm:t>
        <a:bodyPr/>
        <a:lstStyle/>
        <a:p>
          <a:endParaRPr lang="en-US"/>
        </a:p>
      </dgm:t>
    </dgm:pt>
    <dgm:pt modelId="{95B8E55F-C381-4C2A-8DA0-C493C02BA372}" type="pres">
      <dgm:prSet presAssocID="{1070615E-D045-45BB-9815-7117D3090F04}" presName="Name0" presStyleCnt="0">
        <dgm:presLayoutVars>
          <dgm:dir/>
          <dgm:resizeHandles val="exact"/>
        </dgm:presLayoutVars>
      </dgm:prSet>
      <dgm:spPr/>
    </dgm:pt>
    <dgm:pt modelId="{2A1EDEBC-B737-4432-A68C-50ABB8FFF877}" type="pres">
      <dgm:prSet presAssocID="{1070615E-D045-45BB-9815-7117D3090F04}" presName="fgShape" presStyleLbl="fgShp" presStyleIdx="0" presStyleCnt="1"/>
      <dgm:spPr/>
    </dgm:pt>
    <dgm:pt modelId="{E90D17F5-33A7-407D-87DC-40649F6DDC27}" type="pres">
      <dgm:prSet presAssocID="{1070615E-D045-45BB-9815-7117D3090F04}" presName="linComp" presStyleCnt="0"/>
      <dgm:spPr/>
    </dgm:pt>
    <dgm:pt modelId="{9D2EE606-6E65-49E5-9052-34F733EC1FBC}" type="pres">
      <dgm:prSet presAssocID="{809B671C-0B00-4634-9E2F-6F7925F58496}" presName="compNode" presStyleCnt="0"/>
      <dgm:spPr/>
    </dgm:pt>
    <dgm:pt modelId="{4671319F-22E2-4F24-87FB-37BD7E2397CD}" type="pres">
      <dgm:prSet presAssocID="{809B671C-0B00-4634-9E2F-6F7925F58496}" presName="bkgdShape" presStyleLbl="node1" presStyleIdx="0" presStyleCnt="3"/>
      <dgm:spPr/>
    </dgm:pt>
    <dgm:pt modelId="{722CFF44-5FFB-43A8-B151-C8240AD2742C}" type="pres">
      <dgm:prSet presAssocID="{809B671C-0B00-4634-9E2F-6F7925F58496}" presName="nodeTx" presStyleLbl="node1" presStyleIdx="0" presStyleCnt="3">
        <dgm:presLayoutVars>
          <dgm:bulletEnabled val="1"/>
        </dgm:presLayoutVars>
      </dgm:prSet>
      <dgm:spPr/>
    </dgm:pt>
    <dgm:pt modelId="{79224B76-32DF-4427-88D2-C63AEEFCE5B0}" type="pres">
      <dgm:prSet presAssocID="{809B671C-0B00-4634-9E2F-6F7925F58496}" presName="invisiNode" presStyleLbl="node1" presStyleIdx="0" presStyleCnt="3"/>
      <dgm:spPr/>
    </dgm:pt>
    <dgm:pt modelId="{278DC193-A10D-478A-BD7A-7ADEF91BD9AD}" type="pres">
      <dgm:prSet presAssocID="{809B671C-0B00-4634-9E2F-6F7925F5849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EB4090A-CAA6-4A9F-8F1C-21D628D5C733}" type="pres">
      <dgm:prSet presAssocID="{4CBCBE26-6270-4348-AC61-79A7AACA5765}" presName="sibTrans" presStyleLbl="sibTrans2D1" presStyleIdx="0" presStyleCnt="0"/>
      <dgm:spPr/>
    </dgm:pt>
    <dgm:pt modelId="{0B6C5C59-E49C-4B84-97DF-BCFAD1A76F5A}" type="pres">
      <dgm:prSet presAssocID="{57336300-7310-4396-B631-263520569E47}" presName="compNode" presStyleCnt="0"/>
      <dgm:spPr/>
    </dgm:pt>
    <dgm:pt modelId="{8952D85B-98CD-46CE-888E-204BDA9C065D}" type="pres">
      <dgm:prSet presAssocID="{57336300-7310-4396-B631-263520569E47}" presName="bkgdShape" presStyleLbl="node1" presStyleIdx="1" presStyleCnt="3"/>
      <dgm:spPr/>
    </dgm:pt>
    <dgm:pt modelId="{EE9D1862-DB61-46AE-A989-F76D906DBCD0}" type="pres">
      <dgm:prSet presAssocID="{57336300-7310-4396-B631-263520569E47}" presName="nodeTx" presStyleLbl="node1" presStyleIdx="1" presStyleCnt="3">
        <dgm:presLayoutVars>
          <dgm:bulletEnabled val="1"/>
        </dgm:presLayoutVars>
      </dgm:prSet>
      <dgm:spPr/>
    </dgm:pt>
    <dgm:pt modelId="{4B919BEA-7E89-496C-9AB7-ED481E180B56}" type="pres">
      <dgm:prSet presAssocID="{57336300-7310-4396-B631-263520569E47}" presName="invisiNode" presStyleLbl="node1" presStyleIdx="1" presStyleCnt="3"/>
      <dgm:spPr/>
    </dgm:pt>
    <dgm:pt modelId="{9064F3CF-04F5-4F69-870B-BFB1D98043C1}" type="pres">
      <dgm:prSet presAssocID="{57336300-7310-4396-B631-263520569E47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AD74FF5E-A90A-4DA1-A1E5-1E44602D4A14}" type="pres">
      <dgm:prSet presAssocID="{0AD5BC4F-CB99-4047-9F87-F672A9D3269C}" presName="sibTrans" presStyleLbl="sibTrans2D1" presStyleIdx="0" presStyleCnt="0"/>
      <dgm:spPr/>
    </dgm:pt>
    <dgm:pt modelId="{0BB454CB-A617-44D6-B6BF-D6B17A93269E}" type="pres">
      <dgm:prSet presAssocID="{A444DE34-2EDF-4698-8D1F-BEDDB563A7FE}" presName="compNode" presStyleCnt="0"/>
      <dgm:spPr/>
    </dgm:pt>
    <dgm:pt modelId="{AEAC6797-94BA-4A64-9FFA-C43C2279708F}" type="pres">
      <dgm:prSet presAssocID="{A444DE34-2EDF-4698-8D1F-BEDDB563A7FE}" presName="bkgdShape" presStyleLbl="node1" presStyleIdx="2" presStyleCnt="3"/>
      <dgm:spPr/>
    </dgm:pt>
    <dgm:pt modelId="{3C1516D7-095B-4D29-9FCD-50394BD9B5D8}" type="pres">
      <dgm:prSet presAssocID="{A444DE34-2EDF-4698-8D1F-BEDDB563A7FE}" presName="nodeTx" presStyleLbl="node1" presStyleIdx="2" presStyleCnt="3">
        <dgm:presLayoutVars>
          <dgm:bulletEnabled val="1"/>
        </dgm:presLayoutVars>
      </dgm:prSet>
      <dgm:spPr/>
    </dgm:pt>
    <dgm:pt modelId="{9627A7CC-D8F0-4F4F-B41D-F1F637C27238}" type="pres">
      <dgm:prSet presAssocID="{A444DE34-2EDF-4698-8D1F-BEDDB563A7FE}" presName="invisiNode" presStyleLbl="node1" presStyleIdx="2" presStyleCnt="3"/>
      <dgm:spPr/>
    </dgm:pt>
    <dgm:pt modelId="{E3380A67-867E-4085-892C-ED21B0CF1EBB}" type="pres">
      <dgm:prSet presAssocID="{A444DE34-2EDF-4698-8D1F-BEDDB563A7FE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</dgm:spPr>
    </dgm:pt>
  </dgm:ptLst>
  <dgm:cxnLst>
    <dgm:cxn modelId="{999D7669-0105-4F4D-8433-10669AED0449}" type="presOf" srcId="{A444DE34-2EDF-4698-8D1F-BEDDB563A7FE}" destId="{AEAC6797-94BA-4A64-9FFA-C43C2279708F}" srcOrd="0" destOrd="0" presId="urn:microsoft.com/office/officeart/2005/8/layout/hList7"/>
    <dgm:cxn modelId="{B3F88A71-2605-4B31-BFF9-E8DF53BA331E}" type="presOf" srcId="{57336300-7310-4396-B631-263520569E47}" destId="{8952D85B-98CD-46CE-888E-204BDA9C065D}" srcOrd="0" destOrd="0" presId="urn:microsoft.com/office/officeart/2005/8/layout/hList7"/>
    <dgm:cxn modelId="{F7562056-2E4C-4DB8-ABC5-0EB076F83624}" type="presOf" srcId="{809B671C-0B00-4634-9E2F-6F7925F58496}" destId="{4671319F-22E2-4F24-87FB-37BD7E2397CD}" srcOrd="0" destOrd="0" presId="urn:microsoft.com/office/officeart/2005/8/layout/hList7"/>
    <dgm:cxn modelId="{A0EF167B-146F-4964-809D-22176D85176D}" type="presOf" srcId="{809B671C-0B00-4634-9E2F-6F7925F58496}" destId="{722CFF44-5FFB-43A8-B151-C8240AD2742C}" srcOrd="1" destOrd="0" presId="urn:microsoft.com/office/officeart/2005/8/layout/hList7"/>
    <dgm:cxn modelId="{5849307E-A5FA-4124-ABB6-48C0622DDF8C}" srcId="{1070615E-D045-45BB-9815-7117D3090F04}" destId="{809B671C-0B00-4634-9E2F-6F7925F58496}" srcOrd="0" destOrd="0" parTransId="{51A20FFD-3C55-4B5C-8124-12A742D067E6}" sibTransId="{4CBCBE26-6270-4348-AC61-79A7AACA5765}"/>
    <dgm:cxn modelId="{533280AE-DA8C-43CC-B3E3-211BE5C17248}" srcId="{1070615E-D045-45BB-9815-7117D3090F04}" destId="{57336300-7310-4396-B631-263520569E47}" srcOrd="1" destOrd="0" parTransId="{B1F0DC7D-10A6-451E-A9AB-6A4E63EE1837}" sibTransId="{0AD5BC4F-CB99-4047-9F87-F672A9D3269C}"/>
    <dgm:cxn modelId="{50ACDCB0-2FFC-49B8-BDFB-5FBE1BB2CC94}" type="presOf" srcId="{1070615E-D045-45BB-9815-7117D3090F04}" destId="{95B8E55F-C381-4C2A-8DA0-C493C02BA372}" srcOrd="0" destOrd="0" presId="urn:microsoft.com/office/officeart/2005/8/layout/hList7"/>
    <dgm:cxn modelId="{0CCE7BD1-0B29-4FAF-A8A4-6C9AE980A5EF}" type="presOf" srcId="{4CBCBE26-6270-4348-AC61-79A7AACA5765}" destId="{DEB4090A-CAA6-4A9F-8F1C-21D628D5C733}" srcOrd="0" destOrd="0" presId="urn:microsoft.com/office/officeart/2005/8/layout/hList7"/>
    <dgm:cxn modelId="{981C77D3-69C7-4C30-ADD1-3284FC222C01}" srcId="{1070615E-D045-45BB-9815-7117D3090F04}" destId="{A444DE34-2EDF-4698-8D1F-BEDDB563A7FE}" srcOrd="2" destOrd="0" parTransId="{63F1F504-5008-4468-974B-573E2B295BEE}" sibTransId="{3C9D5884-110C-4C92-9B7B-F4CA2B293385}"/>
    <dgm:cxn modelId="{E81EF0DC-1E91-410A-B116-0D7B19116EB7}" type="presOf" srcId="{0AD5BC4F-CB99-4047-9F87-F672A9D3269C}" destId="{AD74FF5E-A90A-4DA1-A1E5-1E44602D4A14}" srcOrd="0" destOrd="0" presId="urn:microsoft.com/office/officeart/2005/8/layout/hList7"/>
    <dgm:cxn modelId="{48B349F1-4652-4CA4-94FA-3642970CDB9F}" type="presOf" srcId="{57336300-7310-4396-B631-263520569E47}" destId="{EE9D1862-DB61-46AE-A989-F76D906DBCD0}" srcOrd="1" destOrd="0" presId="urn:microsoft.com/office/officeart/2005/8/layout/hList7"/>
    <dgm:cxn modelId="{E8A525F2-4A3D-4756-A6C0-3CAE28ABE0BB}" type="presOf" srcId="{A444DE34-2EDF-4698-8D1F-BEDDB563A7FE}" destId="{3C1516D7-095B-4D29-9FCD-50394BD9B5D8}" srcOrd="1" destOrd="0" presId="urn:microsoft.com/office/officeart/2005/8/layout/hList7"/>
    <dgm:cxn modelId="{38753F34-6E2F-460A-B97C-42F0552F520D}" type="presParOf" srcId="{95B8E55F-C381-4C2A-8DA0-C493C02BA372}" destId="{2A1EDEBC-B737-4432-A68C-50ABB8FFF877}" srcOrd="0" destOrd="0" presId="urn:microsoft.com/office/officeart/2005/8/layout/hList7"/>
    <dgm:cxn modelId="{69F095BE-C924-45BC-A76C-FF137E776EB8}" type="presParOf" srcId="{95B8E55F-C381-4C2A-8DA0-C493C02BA372}" destId="{E90D17F5-33A7-407D-87DC-40649F6DDC27}" srcOrd="1" destOrd="0" presId="urn:microsoft.com/office/officeart/2005/8/layout/hList7"/>
    <dgm:cxn modelId="{39EF988C-00AB-4346-8CC7-7730C7C5220B}" type="presParOf" srcId="{E90D17F5-33A7-407D-87DC-40649F6DDC27}" destId="{9D2EE606-6E65-49E5-9052-34F733EC1FBC}" srcOrd="0" destOrd="0" presId="urn:microsoft.com/office/officeart/2005/8/layout/hList7"/>
    <dgm:cxn modelId="{5EC22997-6631-420A-8393-8E7AD8E8E563}" type="presParOf" srcId="{9D2EE606-6E65-49E5-9052-34F733EC1FBC}" destId="{4671319F-22E2-4F24-87FB-37BD7E2397CD}" srcOrd="0" destOrd="0" presId="urn:microsoft.com/office/officeart/2005/8/layout/hList7"/>
    <dgm:cxn modelId="{214041D8-9302-403C-A43F-6528803E4CF9}" type="presParOf" srcId="{9D2EE606-6E65-49E5-9052-34F733EC1FBC}" destId="{722CFF44-5FFB-43A8-B151-C8240AD2742C}" srcOrd="1" destOrd="0" presId="urn:microsoft.com/office/officeart/2005/8/layout/hList7"/>
    <dgm:cxn modelId="{2D6373F7-E694-4DC0-8E1A-9EDA827E8D06}" type="presParOf" srcId="{9D2EE606-6E65-49E5-9052-34F733EC1FBC}" destId="{79224B76-32DF-4427-88D2-C63AEEFCE5B0}" srcOrd="2" destOrd="0" presId="urn:microsoft.com/office/officeart/2005/8/layout/hList7"/>
    <dgm:cxn modelId="{7E1564AC-9C75-4B58-A916-F11604EB4A0B}" type="presParOf" srcId="{9D2EE606-6E65-49E5-9052-34F733EC1FBC}" destId="{278DC193-A10D-478A-BD7A-7ADEF91BD9AD}" srcOrd="3" destOrd="0" presId="urn:microsoft.com/office/officeart/2005/8/layout/hList7"/>
    <dgm:cxn modelId="{21B15497-F103-45E5-8133-8250FEBF4DD3}" type="presParOf" srcId="{E90D17F5-33A7-407D-87DC-40649F6DDC27}" destId="{DEB4090A-CAA6-4A9F-8F1C-21D628D5C733}" srcOrd="1" destOrd="0" presId="urn:microsoft.com/office/officeart/2005/8/layout/hList7"/>
    <dgm:cxn modelId="{095DDBAE-6479-4CDB-B7E0-0F99F1033436}" type="presParOf" srcId="{E90D17F5-33A7-407D-87DC-40649F6DDC27}" destId="{0B6C5C59-E49C-4B84-97DF-BCFAD1A76F5A}" srcOrd="2" destOrd="0" presId="urn:microsoft.com/office/officeart/2005/8/layout/hList7"/>
    <dgm:cxn modelId="{AD7628DE-1342-4473-99E7-CD37E999373D}" type="presParOf" srcId="{0B6C5C59-E49C-4B84-97DF-BCFAD1A76F5A}" destId="{8952D85B-98CD-46CE-888E-204BDA9C065D}" srcOrd="0" destOrd="0" presId="urn:microsoft.com/office/officeart/2005/8/layout/hList7"/>
    <dgm:cxn modelId="{FC59852E-ACC5-495F-A64D-371662B4CB14}" type="presParOf" srcId="{0B6C5C59-E49C-4B84-97DF-BCFAD1A76F5A}" destId="{EE9D1862-DB61-46AE-A989-F76D906DBCD0}" srcOrd="1" destOrd="0" presId="urn:microsoft.com/office/officeart/2005/8/layout/hList7"/>
    <dgm:cxn modelId="{33A4DC68-86B3-4C3D-AFCB-7AEC99D4A00D}" type="presParOf" srcId="{0B6C5C59-E49C-4B84-97DF-BCFAD1A76F5A}" destId="{4B919BEA-7E89-496C-9AB7-ED481E180B56}" srcOrd="2" destOrd="0" presId="urn:microsoft.com/office/officeart/2005/8/layout/hList7"/>
    <dgm:cxn modelId="{B74E64D2-0F9A-4914-9C99-BAFDC064D455}" type="presParOf" srcId="{0B6C5C59-E49C-4B84-97DF-BCFAD1A76F5A}" destId="{9064F3CF-04F5-4F69-870B-BFB1D98043C1}" srcOrd="3" destOrd="0" presId="urn:microsoft.com/office/officeart/2005/8/layout/hList7"/>
    <dgm:cxn modelId="{78F5DED5-9DF0-4923-A691-4F20A6FE909E}" type="presParOf" srcId="{E90D17F5-33A7-407D-87DC-40649F6DDC27}" destId="{AD74FF5E-A90A-4DA1-A1E5-1E44602D4A14}" srcOrd="3" destOrd="0" presId="urn:microsoft.com/office/officeart/2005/8/layout/hList7"/>
    <dgm:cxn modelId="{265CE080-A77D-4DAF-ACAD-3498FF498348}" type="presParOf" srcId="{E90D17F5-33A7-407D-87DC-40649F6DDC27}" destId="{0BB454CB-A617-44D6-B6BF-D6B17A93269E}" srcOrd="4" destOrd="0" presId="urn:microsoft.com/office/officeart/2005/8/layout/hList7"/>
    <dgm:cxn modelId="{8FCAE867-D8BF-4D24-B948-57BA4A90FF0F}" type="presParOf" srcId="{0BB454CB-A617-44D6-B6BF-D6B17A93269E}" destId="{AEAC6797-94BA-4A64-9FFA-C43C2279708F}" srcOrd="0" destOrd="0" presId="urn:microsoft.com/office/officeart/2005/8/layout/hList7"/>
    <dgm:cxn modelId="{0ED6DA86-CCAC-43C6-81C9-5EC7D62B40FD}" type="presParOf" srcId="{0BB454CB-A617-44D6-B6BF-D6B17A93269E}" destId="{3C1516D7-095B-4D29-9FCD-50394BD9B5D8}" srcOrd="1" destOrd="0" presId="urn:microsoft.com/office/officeart/2005/8/layout/hList7"/>
    <dgm:cxn modelId="{818060F7-56EB-4253-BE32-1B00620C1F48}" type="presParOf" srcId="{0BB454CB-A617-44D6-B6BF-D6B17A93269E}" destId="{9627A7CC-D8F0-4F4F-B41D-F1F637C27238}" srcOrd="2" destOrd="0" presId="urn:microsoft.com/office/officeart/2005/8/layout/hList7"/>
    <dgm:cxn modelId="{66289DAA-A3E0-4852-B9EC-0B49FBC860CB}" type="presParOf" srcId="{0BB454CB-A617-44D6-B6BF-D6B17A93269E}" destId="{E3380A67-867E-4085-892C-ED21B0CF1EB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442979-7B57-4948-8F45-09BBBC19DE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74EA3D6-4E2E-48C1-8615-18AC208C0385}">
      <dgm:prSet/>
      <dgm:spPr/>
      <dgm:t>
        <a:bodyPr/>
        <a:lstStyle/>
        <a:p>
          <a:r>
            <a:rPr lang="en-US" baseline="0"/>
            <a:t>Assessment1: Studied the likelihood of TSGT asset being the ignition source of a catastrophic wildfire​</a:t>
          </a:r>
          <a:endParaRPr lang="en-US"/>
        </a:p>
      </dgm:t>
    </dgm:pt>
    <dgm:pt modelId="{47B414C3-1C9C-49BA-A607-7538E55B27ED}" type="parTrans" cxnId="{43A67B0C-9DEB-4C84-811A-49BC69999451}">
      <dgm:prSet/>
      <dgm:spPr/>
      <dgm:t>
        <a:bodyPr/>
        <a:lstStyle/>
        <a:p>
          <a:endParaRPr lang="en-US"/>
        </a:p>
      </dgm:t>
    </dgm:pt>
    <dgm:pt modelId="{7C742B61-D2D0-416F-AC09-38BB869CF834}" type="sibTrans" cxnId="{43A67B0C-9DEB-4C84-811A-49BC69999451}">
      <dgm:prSet/>
      <dgm:spPr/>
      <dgm:t>
        <a:bodyPr/>
        <a:lstStyle/>
        <a:p>
          <a:endParaRPr lang="en-US"/>
        </a:p>
      </dgm:t>
    </dgm:pt>
    <dgm:pt modelId="{A4D32A12-D92A-4370-BB12-A2DA210DC8D4}">
      <dgm:prSet/>
      <dgm:spPr/>
      <dgm:t>
        <a:bodyPr/>
        <a:lstStyle/>
        <a:p>
          <a:r>
            <a:rPr lang="en-US" baseline="0"/>
            <a:t>Assessment 2: Study the survivability of TSGT assets in the event of a catastrophic fire.</a:t>
          </a:r>
          <a:endParaRPr lang="en-US"/>
        </a:p>
      </dgm:t>
    </dgm:pt>
    <dgm:pt modelId="{D910D38C-EB01-4B83-9FB8-57DBA725E6DE}" type="parTrans" cxnId="{F960F515-9C7C-405E-9C3A-8828280C7086}">
      <dgm:prSet/>
      <dgm:spPr/>
      <dgm:t>
        <a:bodyPr/>
        <a:lstStyle/>
        <a:p>
          <a:endParaRPr lang="en-US"/>
        </a:p>
      </dgm:t>
    </dgm:pt>
    <dgm:pt modelId="{6947D58A-89C2-4C7E-8518-92B3CAF82183}" type="sibTrans" cxnId="{F960F515-9C7C-405E-9C3A-8828280C7086}">
      <dgm:prSet/>
      <dgm:spPr/>
      <dgm:t>
        <a:bodyPr/>
        <a:lstStyle/>
        <a:p>
          <a:endParaRPr lang="en-US"/>
        </a:p>
      </dgm:t>
    </dgm:pt>
    <dgm:pt modelId="{14C3B102-3BB1-4746-845F-291E191AB50F}" type="pres">
      <dgm:prSet presAssocID="{65442979-7B57-4948-8F45-09BBBC19DEAA}" presName="linear" presStyleCnt="0">
        <dgm:presLayoutVars>
          <dgm:animLvl val="lvl"/>
          <dgm:resizeHandles val="exact"/>
        </dgm:presLayoutVars>
      </dgm:prSet>
      <dgm:spPr/>
    </dgm:pt>
    <dgm:pt modelId="{62F0CB1B-566C-438F-8315-7DCF7D96B599}" type="pres">
      <dgm:prSet presAssocID="{474EA3D6-4E2E-48C1-8615-18AC208C03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43E375-7DBF-4FFC-83B9-6C63F476FB0A}" type="pres">
      <dgm:prSet presAssocID="{7C742B61-D2D0-416F-AC09-38BB869CF834}" presName="spacer" presStyleCnt="0"/>
      <dgm:spPr/>
    </dgm:pt>
    <dgm:pt modelId="{E5DD9100-09F7-47C5-B63A-8BB44FC61E35}" type="pres">
      <dgm:prSet presAssocID="{A4D32A12-D92A-4370-BB12-A2DA210DC8D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3A67B0C-9DEB-4C84-811A-49BC69999451}" srcId="{65442979-7B57-4948-8F45-09BBBC19DEAA}" destId="{474EA3D6-4E2E-48C1-8615-18AC208C0385}" srcOrd="0" destOrd="0" parTransId="{47B414C3-1C9C-49BA-A607-7538E55B27ED}" sibTransId="{7C742B61-D2D0-416F-AC09-38BB869CF834}"/>
    <dgm:cxn modelId="{F960F515-9C7C-405E-9C3A-8828280C7086}" srcId="{65442979-7B57-4948-8F45-09BBBC19DEAA}" destId="{A4D32A12-D92A-4370-BB12-A2DA210DC8D4}" srcOrd="1" destOrd="0" parTransId="{D910D38C-EB01-4B83-9FB8-57DBA725E6DE}" sibTransId="{6947D58A-89C2-4C7E-8518-92B3CAF82183}"/>
    <dgm:cxn modelId="{7006916E-7568-4E81-A46E-7AB4B47A581A}" type="presOf" srcId="{65442979-7B57-4948-8F45-09BBBC19DEAA}" destId="{14C3B102-3BB1-4746-845F-291E191AB50F}" srcOrd="0" destOrd="0" presId="urn:microsoft.com/office/officeart/2005/8/layout/vList2"/>
    <dgm:cxn modelId="{90F1E893-A49F-4190-A075-618616F28D49}" type="presOf" srcId="{A4D32A12-D92A-4370-BB12-A2DA210DC8D4}" destId="{E5DD9100-09F7-47C5-B63A-8BB44FC61E35}" srcOrd="0" destOrd="0" presId="urn:microsoft.com/office/officeart/2005/8/layout/vList2"/>
    <dgm:cxn modelId="{072232D2-4A60-4DB2-A880-D520F8799628}" type="presOf" srcId="{474EA3D6-4E2E-48C1-8615-18AC208C0385}" destId="{62F0CB1B-566C-438F-8315-7DCF7D96B599}" srcOrd="0" destOrd="0" presId="urn:microsoft.com/office/officeart/2005/8/layout/vList2"/>
    <dgm:cxn modelId="{B64959ED-783C-427A-8495-23B2C7449E17}" type="presParOf" srcId="{14C3B102-3BB1-4746-845F-291E191AB50F}" destId="{62F0CB1B-566C-438F-8315-7DCF7D96B599}" srcOrd="0" destOrd="0" presId="urn:microsoft.com/office/officeart/2005/8/layout/vList2"/>
    <dgm:cxn modelId="{E6A037CC-A349-4424-A88D-DDDF26D007FA}" type="presParOf" srcId="{14C3B102-3BB1-4746-845F-291E191AB50F}" destId="{3D43E375-7DBF-4FFC-83B9-6C63F476FB0A}" srcOrd="1" destOrd="0" presId="urn:microsoft.com/office/officeart/2005/8/layout/vList2"/>
    <dgm:cxn modelId="{BF6A386A-F05A-4FBA-9601-4C3CF473AEB5}" type="presParOf" srcId="{14C3B102-3BB1-4746-845F-291E191AB50F}" destId="{E5DD9100-09F7-47C5-B63A-8BB44FC61E3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627BFF-349E-4C65-8881-9727F16300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4EFF11-9F9C-4A52-9589-FC9761F9E58B}">
      <dgm:prSet/>
      <dgm:spPr/>
      <dgm:t>
        <a:bodyPr/>
        <a:lstStyle/>
        <a:p>
          <a:r>
            <a:rPr lang="en-US" baseline="0" dirty="0"/>
            <a:t>10% (600+miles )of Lines “Very High and “High” fire ignition risk</a:t>
          </a:r>
          <a:endParaRPr lang="en-US" dirty="0"/>
        </a:p>
      </dgm:t>
    </dgm:pt>
    <dgm:pt modelId="{8154F2DA-37C9-4D8C-AD0B-3DAC06F842D9}" type="parTrans" cxnId="{C1040ABE-54DC-43B7-BE3D-F836F504F040}">
      <dgm:prSet/>
      <dgm:spPr/>
      <dgm:t>
        <a:bodyPr/>
        <a:lstStyle/>
        <a:p>
          <a:endParaRPr lang="en-US"/>
        </a:p>
      </dgm:t>
    </dgm:pt>
    <dgm:pt modelId="{96479F3A-3C1E-412D-927E-7F89EC1E8E3D}" type="sibTrans" cxnId="{C1040ABE-54DC-43B7-BE3D-F836F504F040}">
      <dgm:prSet/>
      <dgm:spPr/>
      <dgm:t>
        <a:bodyPr/>
        <a:lstStyle/>
        <a:p>
          <a:endParaRPr lang="en-US"/>
        </a:p>
      </dgm:t>
    </dgm:pt>
    <dgm:pt modelId="{0D32D96A-7562-491E-9BCC-675E6B2BF29A}">
      <dgm:prSet/>
      <dgm:spPr/>
      <dgm:t>
        <a:bodyPr/>
        <a:lstStyle/>
        <a:p>
          <a:r>
            <a:rPr lang="en-US" baseline="0"/>
            <a:t>Prioritization and Implementation </a:t>
          </a:r>
          <a:endParaRPr lang="en-US"/>
        </a:p>
      </dgm:t>
    </dgm:pt>
    <dgm:pt modelId="{42F6F20C-BA76-4908-AF69-F7F68E2F7319}" type="parTrans" cxnId="{F15436E7-F218-41F4-A47C-4DE2EBD1623E}">
      <dgm:prSet/>
      <dgm:spPr/>
      <dgm:t>
        <a:bodyPr/>
        <a:lstStyle/>
        <a:p>
          <a:endParaRPr lang="en-US"/>
        </a:p>
      </dgm:t>
    </dgm:pt>
    <dgm:pt modelId="{99688741-B78E-4E2A-95F4-09F71453B597}" type="sibTrans" cxnId="{F15436E7-F218-41F4-A47C-4DE2EBD1623E}">
      <dgm:prSet/>
      <dgm:spPr/>
      <dgm:t>
        <a:bodyPr/>
        <a:lstStyle/>
        <a:p>
          <a:endParaRPr lang="en-US"/>
        </a:p>
      </dgm:t>
    </dgm:pt>
    <dgm:pt modelId="{5086708F-90AF-4B16-9E69-0F0A7F7835A6}" type="pres">
      <dgm:prSet presAssocID="{37627BFF-349E-4C65-8881-9727F1630025}" presName="linear" presStyleCnt="0">
        <dgm:presLayoutVars>
          <dgm:animLvl val="lvl"/>
          <dgm:resizeHandles val="exact"/>
        </dgm:presLayoutVars>
      </dgm:prSet>
      <dgm:spPr/>
    </dgm:pt>
    <dgm:pt modelId="{35435262-2299-4A2E-A54B-285775A6A33E}" type="pres">
      <dgm:prSet presAssocID="{AB4EFF11-9F9C-4A52-9589-FC9761F9E58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E448044-731C-4825-8647-B2D77ECA0B15}" type="pres">
      <dgm:prSet presAssocID="{96479F3A-3C1E-412D-927E-7F89EC1E8E3D}" presName="spacer" presStyleCnt="0"/>
      <dgm:spPr/>
    </dgm:pt>
    <dgm:pt modelId="{449A0FA4-430E-4190-9B21-44F646BD7AAD}" type="pres">
      <dgm:prSet presAssocID="{0D32D96A-7562-491E-9BCC-675E6B2BF29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98A472F-F3CE-4F3E-BE7D-74FB92F6E7CC}" type="presOf" srcId="{37627BFF-349E-4C65-8881-9727F1630025}" destId="{5086708F-90AF-4B16-9E69-0F0A7F7835A6}" srcOrd="0" destOrd="0" presId="urn:microsoft.com/office/officeart/2005/8/layout/vList2"/>
    <dgm:cxn modelId="{BAADB16F-9FFF-41BB-A796-465C18EEF971}" type="presOf" srcId="{0D32D96A-7562-491E-9BCC-675E6B2BF29A}" destId="{449A0FA4-430E-4190-9B21-44F646BD7AAD}" srcOrd="0" destOrd="0" presId="urn:microsoft.com/office/officeart/2005/8/layout/vList2"/>
    <dgm:cxn modelId="{C1040ABE-54DC-43B7-BE3D-F836F504F040}" srcId="{37627BFF-349E-4C65-8881-9727F1630025}" destId="{AB4EFF11-9F9C-4A52-9589-FC9761F9E58B}" srcOrd="0" destOrd="0" parTransId="{8154F2DA-37C9-4D8C-AD0B-3DAC06F842D9}" sibTransId="{96479F3A-3C1E-412D-927E-7F89EC1E8E3D}"/>
    <dgm:cxn modelId="{2F5B95E2-0261-4D15-9E23-2E7EA2F7AE54}" type="presOf" srcId="{AB4EFF11-9F9C-4A52-9589-FC9761F9E58B}" destId="{35435262-2299-4A2E-A54B-285775A6A33E}" srcOrd="0" destOrd="0" presId="urn:microsoft.com/office/officeart/2005/8/layout/vList2"/>
    <dgm:cxn modelId="{F15436E7-F218-41F4-A47C-4DE2EBD1623E}" srcId="{37627BFF-349E-4C65-8881-9727F1630025}" destId="{0D32D96A-7562-491E-9BCC-675E6B2BF29A}" srcOrd="1" destOrd="0" parTransId="{42F6F20C-BA76-4908-AF69-F7F68E2F7319}" sibTransId="{99688741-B78E-4E2A-95F4-09F71453B597}"/>
    <dgm:cxn modelId="{B6D645C2-9BEE-4BF8-8B13-DE41CBA09C65}" type="presParOf" srcId="{5086708F-90AF-4B16-9E69-0F0A7F7835A6}" destId="{35435262-2299-4A2E-A54B-285775A6A33E}" srcOrd="0" destOrd="0" presId="urn:microsoft.com/office/officeart/2005/8/layout/vList2"/>
    <dgm:cxn modelId="{3CC7F151-8E51-412B-B3A0-89EF6A46181B}" type="presParOf" srcId="{5086708F-90AF-4B16-9E69-0F0A7F7835A6}" destId="{AE448044-731C-4825-8647-B2D77ECA0B15}" srcOrd="1" destOrd="0" presId="urn:microsoft.com/office/officeart/2005/8/layout/vList2"/>
    <dgm:cxn modelId="{D926818E-92CC-44FD-BE63-7449A5361E93}" type="presParOf" srcId="{5086708F-90AF-4B16-9E69-0F0A7F7835A6}" destId="{449A0FA4-430E-4190-9B21-44F646BD7AA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A31C48-83BB-43B6-B91D-AFFFFC6AFE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2B8174-DF6D-4CCF-B0A6-A722E9AB3022}">
      <dgm:prSet/>
      <dgm:spPr/>
      <dgm:t>
        <a:bodyPr/>
        <a:lstStyle/>
        <a:p>
          <a:r>
            <a:rPr lang="en-US" baseline="0"/>
            <a:t>Satellite Data Collection </a:t>
          </a:r>
          <a:endParaRPr lang="en-US"/>
        </a:p>
      </dgm:t>
    </dgm:pt>
    <dgm:pt modelId="{DA97983B-52FE-42C9-8057-E2C71EE24F59}" type="parTrans" cxnId="{34475213-5D65-4ABE-8FDA-ECE6A4E06F4D}">
      <dgm:prSet/>
      <dgm:spPr/>
      <dgm:t>
        <a:bodyPr/>
        <a:lstStyle/>
        <a:p>
          <a:endParaRPr lang="en-US"/>
        </a:p>
      </dgm:t>
    </dgm:pt>
    <dgm:pt modelId="{78E84AF5-48E3-4530-81B0-89E61655B392}" type="sibTrans" cxnId="{34475213-5D65-4ABE-8FDA-ECE6A4E06F4D}">
      <dgm:prSet/>
      <dgm:spPr/>
      <dgm:t>
        <a:bodyPr/>
        <a:lstStyle/>
        <a:p>
          <a:endParaRPr lang="en-US"/>
        </a:p>
      </dgm:t>
    </dgm:pt>
    <dgm:pt modelId="{2D03140B-3055-428C-A02A-37FDA916CA86}">
      <dgm:prSet/>
      <dgm:spPr/>
      <dgm:t>
        <a:bodyPr/>
        <a:lstStyle/>
        <a:p>
          <a:r>
            <a:rPr lang="en-US" baseline="0" dirty="0"/>
            <a:t>Strike/Danger Tree</a:t>
          </a:r>
          <a:endParaRPr lang="en-US" dirty="0"/>
        </a:p>
      </dgm:t>
    </dgm:pt>
    <dgm:pt modelId="{20CB91BE-0A6C-43B2-84C3-94488C6A84C7}" type="parTrans" cxnId="{35BC438D-180C-4721-8439-C16A19B104EB}">
      <dgm:prSet/>
      <dgm:spPr/>
      <dgm:t>
        <a:bodyPr/>
        <a:lstStyle/>
        <a:p>
          <a:endParaRPr lang="en-US"/>
        </a:p>
      </dgm:t>
    </dgm:pt>
    <dgm:pt modelId="{9330115B-D096-4C3D-B155-A086E48A04D2}" type="sibTrans" cxnId="{35BC438D-180C-4721-8439-C16A19B104EB}">
      <dgm:prSet/>
      <dgm:spPr/>
      <dgm:t>
        <a:bodyPr/>
        <a:lstStyle/>
        <a:p>
          <a:endParaRPr lang="en-US"/>
        </a:p>
      </dgm:t>
    </dgm:pt>
    <dgm:pt modelId="{62EC5A7D-6671-4F05-8466-0B5F6B66E77C}">
      <dgm:prSet/>
      <dgm:spPr/>
      <dgm:t>
        <a:bodyPr/>
        <a:lstStyle/>
        <a:p>
          <a:r>
            <a:rPr lang="en-US" baseline="0"/>
            <a:t>Drone LiDAR Data Collection</a:t>
          </a:r>
          <a:endParaRPr lang="en-US"/>
        </a:p>
      </dgm:t>
    </dgm:pt>
    <dgm:pt modelId="{BD07F653-8E8E-4DF2-BD14-703C53D0478D}" type="parTrans" cxnId="{B4AD5065-5F71-47A9-A4E3-E9843782FC3A}">
      <dgm:prSet/>
      <dgm:spPr/>
      <dgm:t>
        <a:bodyPr/>
        <a:lstStyle/>
        <a:p>
          <a:endParaRPr lang="en-US"/>
        </a:p>
      </dgm:t>
    </dgm:pt>
    <dgm:pt modelId="{9D0C6D3B-2195-4920-90AF-BF173C5AEF09}" type="sibTrans" cxnId="{B4AD5065-5F71-47A9-A4E3-E9843782FC3A}">
      <dgm:prSet/>
      <dgm:spPr/>
      <dgm:t>
        <a:bodyPr/>
        <a:lstStyle/>
        <a:p>
          <a:endParaRPr lang="en-US"/>
        </a:p>
      </dgm:t>
    </dgm:pt>
    <dgm:pt modelId="{1C7C966B-4017-482A-ADE7-A3AE0E9F32E4}">
      <dgm:prSet/>
      <dgm:spPr/>
      <dgm:t>
        <a:bodyPr/>
        <a:lstStyle/>
        <a:p>
          <a:r>
            <a:rPr lang="en-US" baseline="0" dirty="0"/>
            <a:t>Satellite outputs + Enhanced Asset Management benefits </a:t>
          </a:r>
          <a:endParaRPr lang="en-US" dirty="0"/>
        </a:p>
      </dgm:t>
    </dgm:pt>
    <dgm:pt modelId="{92FE04A5-D09F-47C1-BDFA-622E802FC4E4}" type="parTrans" cxnId="{7F290A4A-CEAA-463C-936E-168188BEF0D1}">
      <dgm:prSet/>
      <dgm:spPr/>
      <dgm:t>
        <a:bodyPr/>
        <a:lstStyle/>
        <a:p>
          <a:endParaRPr lang="en-US"/>
        </a:p>
      </dgm:t>
    </dgm:pt>
    <dgm:pt modelId="{900B9DA3-2A6A-440E-AEB7-487304A62213}" type="sibTrans" cxnId="{7F290A4A-CEAA-463C-936E-168188BEF0D1}">
      <dgm:prSet/>
      <dgm:spPr/>
      <dgm:t>
        <a:bodyPr/>
        <a:lstStyle/>
        <a:p>
          <a:endParaRPr lang="en-US"/>
        </a:p>
      </dgm:t>
    </dgm:pt>
    <dgm:pt modelId="{DCFA14E0-E3B3-4B1C-97AC-3810848F43E8}">
      <dgm:prSet/>
      <dgm:spPr/>
      <dgm:t>
        <a:bodyPr/>
        <a:lstStyle/>
        <a:p>
          <a:r>
            <a:rPr lang="en-US" dirty="0"/>
            <a:t>Vegetation Growth Rates</a:t>
          </a:r>
        </a:p>
      </dgm:t>
    </dgm:pt>
    <dgm:pt modelId="{0156749A-7C38-46C0-BE39-F289A82B6F88}" type="parTrans" cxnId="{5BF074CE-A3FD-470F-9378-E6FEA4ABD4B2}">
      <dgm:prSet/>
      <dgm:spPr/>
      <dgm:t>
        <a:bodyPr/>
        <a:lstStyle/>
        <a:p>
          <a:endParaRPr lang="en-US"/>
        </a:p>
      </dgm:t>
    </dgm:pt>
    <dgm:pt modelId="{78F78E2D-D7F0-47F6-9BDE-E80973EC7D4A}" type="sibTrans" cxnId="{5BF074CE-A3FD-470F-9378-E6FEA4ABD4B2}">
      <dgm:prSet/>
      <dgm:spPr/>
      <dgm:t>
        <a:bodyPr/>
        <a:lstStyle/>
        <a:p>
          <a:endParaRPr lang="en-US"/>
        </a:p>
      </dgm:t>
    </dgm:pt>
    <dgm:pt modelId="{E040F7C9-2916-4C5D-8D25-8A8E5C31B94A}">
      <dgm:prSet/>
      <dgm:spPr/>
      <dgm:t>
        <a:bodyPr/>
        <a:lstStyle/>
        <a:p>
          <a:r>
            <a:rPr lang="en-US" dirty="0"/>
            <a:t>Integration into SOW development and execution</a:t>
          </a:r>
        </a:p>
      </dgm:t>
    </dgm:pt>
    <dgm:pt modelId="{C139D378-4C9B-4ACC-AEBE-3A4A9AE946BD}" type="parTrans" cxnId="{D2BA29E4-3A8F-4382-A959-9A9FCDD15309}">
      <dgm:prSet/>
      <dgm:spPr/>
      <dgm:t>
        <a:bodyPr/>
        <a:lstStyle/>
        <a:p>
          <a:endParaRPr lang="en-US"/>
        </a:p>
      </dgm:t>
    </dgm:pt>
    <dgm:pt modelId="{0895A89D-2C28-4826-92C2-FD2B565CA1EF}" type="sibTrans" cxnId="{D2BA29E4-3A8F-4382-A959-9A9FCDD15309}">
      <dgm:prSet/>
      <dgm:spPr/>
      <dgm:t>
        <a:bodyPr/>
        <a:lstStyle/>
        <a:p>
          <a:endParaRPr lang="en-US"/>
        </a:p>
      </dgm:t>
    </dgm:pt>
    <dgm:pt modelId="{C5D5CC30-DF13-48F6-A993-F5E790C17C78}">
      <dgm:prSet/>
      <dgm:spPr/>
      <dgm:t>
        <a:bodyPr/>
        <a:lstStyle/>
        <a:p>
          <a:r>
            <a:rPr lang="en-US" dirty="0"/>
            <a:t>Tree Health</a:t>
          </a:r>
        </a:p>
      </dgm:t>
    </dgm:pt>
    <dgm:pt modelId="{A64FF906-7C51-48E3-A714-6A4F76629BDB}" type="parTrans" cxnId="{445A888C-A6C8-4369-8120-0B9FAD02EECC}">
      <dgm:prSet/>
      <dgm:spPr/>
      <dgm:t>
        <a:bodyPr/>
        <a:lstStyle/>
        <a:p>
          <a:endParaRPr lang="en-US"/>
        </a:p>
      </dgm:t>
    </dgm:pt>
    <dgm:pt modelId="{E8527580-6829-46FE-8A5B-31210A87C943}" type="sibTrans" cxnId="{445A888C-A6C8-4369-8120-0B9FAD02EECC}">
      <dgm:prSet/>
      <dgm:spPr/>
      <dgm:t>
        <a:bodyPr/>
        <a:lstStyle/>
        <a:p>
          <a:endParaRPr lang="en-US"/>
        </a:p>
      </dgm:t>
    </dgm:pt>
    <dgm:pt modelId="{EDAFBDC5-D1CA-4483-9D69-3DC0153A6831}" type="pres">
      <dgm:prSet presAssocID="{E7A31C48-83BB-43B6-B91D-AFFFFC6AFE46}" presName="linear" presStyleCnt="0">
        <dgm:presLayoutVars>
          <dgm:animLvl val="lvl"/>
          <dgm:resizeHandles val="exact"/>
        </dgm:presLayoutVars>
      </dgm:prSet>
      <dgm:spPr/>
    </dgm:pt>
    <dgm:pt modelId="{85F3645B-685B-43A8-9680-5162ECE16594}" type="pres">
      <dgm:prSet presAssocID="{AB2B8174-DF6D-4CCF-B0A6-A722E9AB302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A0C57FA-FBBC-4F25-BD39-FABF95B9EF93}" type="pres">
      <dgm:prSet presAssocID="{AB2B8174-DF6D-4CCF-B0A6-A722E9AB3022}" presName="childText" presStyleLbl="revTx" presStyleIdx="0" presStyleCnt="2">
        <dgm:presLayoutVars>
          <dgm:bulletEnabled val="1"/>
        </dgm:presLayoutVars>
      </dgm:prSet>
      <dgm:spPr/>
    </dgm:pt>
    <dgm:pt modelId="{5159109D-EA21-48AE-892F-D185956F0711}" type="pres">
      <dgm:prSet presAssocID="{62EC5A7D-6671-4F05-8466-0B5F6B66E77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6E9EC6-7D9B-4EA0-8D2A-D65CE044E874}" type="pres">
      <dgm:prSet presAssocID="{62EC5A7D-6671-4F05-8466-0B5F6B66E77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432F809-81CB-4DBD-ADB6-00261D3FE395}" type="presOf" srcId="{62EC5A7D-6671-4F05-8466-0B5F6B66E77C}" destId="{5159109D-EA21-48AE-892F-D185956F0711}" srcOrd="0" destOrd="0" presId="urn:microsoft.com/office/officeart/2005/8/layout/vList2"/>
    <dgm:cxn modelId="{0D2C530A-BF09-4676-9DF4-4F9BF5D88E22}" type="presOf" srcId="{DCFA14E0-E3B3-4B1C-97AC-3810848F43E8}" destId="{7A0C57FA-FBBC-4F25-BD39-FABF95B9EF93}" srcOrd="0" destOrd="1" presId="urn:microsoft.com/office/officeart/2005/8/layout/vList2"/>
    <dgm:cxn modelId="{756EAE0C-15C1-462E-9240-29D2796FFF14}" type="presOf" srcId="{2D03140B-3055-428C-A02A-37FDA916CA86}" destId="{7A0C57FA-FBBC-4F25-BD39-FABF95B9EF93}" srcOrd="0" destOrd="0" presId="urn:microsoft.com/office/officeart/2005/8/layout/vList2"/>
    <dgm:cxn modelId="{9F8B010E-891B-4F7B-B8FC-CE37BDEA495D}" type="presOf" srcId="{E040F7C9-2916-4C5D-8D25-8A8E5C31B94A}" destId="{7A0C57FA-FBBC-4F25-BD39-FABF95B9EF93}" srcOrd="0" destOrd="3" presId="urn:microsoft.com/office/officeart/2005/8/layout/vList2"/>
    <dgm:cxn modelId="{34475213-5D65-4ABE-8FDA-ECE6A4E06F4D}" srcId="{E7A31C48-83BB-43B6-B91D-AFFFFC6AFE46}" destId="{AB2B8174-DF6D-4CCF-B0A6-A722E9AB3022}" srcOrd="0" destOrd="0" parTransId="{DA97983B-52FE-42C9-8057-E2C71EE24F59}" sibTransId="{78E84AF5-48E3-4530-81B0-89E61655B392}"/>
    <dgm:cxn modelId="{69D8C116-254E-426D-ABA5-518C78C4E070}" type="presOf" srcId="{AB2B8174-DF6D-4CCF-B0A6-A722E9AB3022}" destId="{85F3645B-685B-43A8-9680-5162ECE16594}" srcOrd="0" destOrd="0" presId="urn:microsoft.com/office/officeart/2005/8/layout/vList2"/>
    <dgm:cxn modelId="{B4AD5065-5F71-47A9-A4E3-E9843782FC3A}" srcId="{E7A31C48-83BB-43B6-B91D-AFFFFC6AFE46}" destId="{62EC5A7D-6671-4F05-8466-0B5F6B66E77C}" srcOrd="1" destOrd="0" parTransId="{BD07F653-8E8E-4DF2-BD14-703C53D0478D}" sibTransId="{9D0C6D3B-2195-4920-90AF-BF173C5AEF09}"/>
    <dgm:cxn modelId="{7F290A4A-CEAA-463C-936E-168188BEF0D1}" srcId="{62EC5A7D-6671-4F05-8466-0B5F6B66E77C}" destId="{1C7C966B-4017-482A-ADE7-A3AE0E9F32E4}" srcOrd="0" destOrd="0" parTransId="{92FE04A5-D09F-47C1-BDFA-622E802FC4E4}" sibTransId="{900B9DA3-2A6A-440E-AEB7-487304A62213}"/>
    <dgm:cxn modelId="{C6057475-28D0-474F-9656-134E62BC4B68}" type="presOf" srcId="{E7A31C48-83BB-43B6-B91D-AFFFFC6AFE46}" destId="{EDAFBDC5-D1CA-4483-9D69-3DC0153A6831}" srcOrd="0" destOrd="0" presId="urn:microsoft.com/office/officeart/2005/8/layout/vList2"/>
    <dgm:cxn modelId="{445A888C-A6C8-4369-8120-0B9FAD02EECC}" srcId="{AB2B8174-DF6D-4CCF-B0A6-A722E9AB3022}" destId="{C5D5CC30-DF13-48F6-A993-F5E790C17C78}" srcOrd="2" destOrd="0" parTransId="{A64FF906-7C51-48E3-A714-6A4F76629BDB}" sibTransId="{E8527580-6829-46FE-8A5B-31210A87C943}"/>
    <dgm:cxn modelId="{35BC438D-180C-4721-8439-C16A19B104EB}" srcId="{AB2B8174-DF6D-4CCF-B0A6-A722E9AB3022}" destId="{2D03140B-3055-428C-A02A-37FDA916CA86}" srcOrd="0" destOrd="0" parTransId="{20CB91BE-0A6C-43B2-84C3-94488C6A84C7}" sibTransId="{9330115B-D096-4C3D-B155-A086E48A04D2}"/>
    <dgm:cxn modelId="{5BF074CE-A3FD-470F-9378-E6FEA4ABD4B2}" srcId="{AB2B8174-DF6D-4CCF-B0A6-A722E9AB3022}" destId="{DCFA14E0-E3B3-4B1C-97AC-3810848F43E8}" srcOrd="1" destOrd="0" parTransId="{0156749A-7C38-46C0-BE39-F289A82B6F88}" sibTransId="{78F78E2D-D7F0-47F6-9BDE-E80973EC7D4A}"/>
    <dgm:cxn modelId="{4D33E1D7-D57D-4321-9A17-AF4E7F84BE39}" type="presOf" srcId="{1C7C966B-4017-482A-ADE7-A3AE0E9F32E4}" destId="{226E9EC6-7D9B-4EA0-8D2A-D65CE044E874}" srcOrd="0" destOrd="0" presId="urn:microsoft.com/office/officeart/2005/8/layout/vList2"/>
    <dgm:cxn modelId="{D2BA29E4-3A8F-4382-A959-9A9FCDD15309}" srcId="{AB2B8174-DF6D-4CCF-B0A6-A722E9AB3022}" destId="{E040F7C9-2916-4C5D-8D25-8A8E5C31B94A}" srcOrd="3" destOrd="0" parTransId="{C139D378-4C9B-4ACC-AEBE-3A4A9AE946BD}" sibTransId="{0895A89D-2C28-4826-92C2-FD2B565CA1EF}"/>
    <dgm:cxn modelId="{4C74F5F4-F603-4AF8-AC24-97620BB678A6}" type="presOf" srcId="{C5D5CC30-DF13-48F6-A993-F5E790C17C78}" destId="{7A0C57FA-FBBC-4F25-BD39-FABF95B9EF93}" srcOrd="0" destOrd="2" presId="urn:microsoft.com/office/officeart/2005/8/layout/vList2"/>
    <dgm:cxn modelId="{E9391C32-E4D3-42A2-81D9-FE86AE63D934}" type="presParOf" srcId="{EDAFBDC5-D1CA-4483-9D69-3DC0153A6831}" destId="{85F3645B-685B-43A8-9680-5162ECE16594}" srcOrd="0" destOrd="0" presId="urn:microsoft.com/office/officeart/2005/8/layout/vList2"/>
    <dgm:cxn modelId="{2C72E3F4-B7D3-42A5-B1C1-7B65609F3644}" type="presParOf" srcId="{EDAFBDC5-D1CA-4483-9D69-3DC0153A6831}" destId="{7A0C57FA-FBBC-4F25-BD39-FABF95B9EF93}" srcOrd="1" destOrd="0" presId="urn:microsoft.com/office/officeart/2005/8/layout/vList2"/>
    <dgm:cxn modelId="{C42637A5-A125-4309-B90B-5D6AB6D5A727}" type="presParOf" srcId="{EDAFBDC5-D1CA-4483-9D69-3DC0153A6831}" destId="{5159109D-EA21-48AE-892F-D185956F0711}" srcOrd="2" destOrd="0" presId="urn:microsoft.com/office/officeart/2005/8/layout/vList2"/>
    <dgm:cxn modelId="{869595B6-28EA-471B-A6B7-AF640D05D748}" type="presParOf" srcId="{EDAFBDC5-D1CA-4483-9D69-3DC0153A6831}" destId="{226E9EC6-7D9B-4EA0-8D2A-D65CE044E87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2675A0-2DAF-4A4C-AD30-F4421B8AB37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ABB872D-25F7-4620-9C35-7A6968D71225}">
      <dgm:prSet/>
      <dgm:spPr/>
      <dgm:t>
        <a:bodyPr/>
        <a:lstStyle/>
        <a:p>
          <a:r>
            <a:rPr lang="en-US" b="0" i="0" baseline="0" dirty="0"/>
            <a:t>Enhanced transmission line and substation inspection program</a:t>
          </a:r>
          <a:endParaRPr lang="en-US" dirty="0"/>
        </a:p>
      </dgm:t>
    </dgm:pt>
    <dgm:pt modelId="{940159BF-E90A-46D1-81B6-D8267315832F}" type="parTrans" cxnId="{FE4A2981-5605-4050-AE8B-B416771CD4B8}">
      <dgm:prSet/>
      <dgm:spPr/>
      <dgm:t>
        <a:bodyPr/>
        <a:lstStyle/>
        <a:p>
          <a:endParaRPr lang="en-US"/>
        </a:p>
      </dgm:t>
    </dgm:pt>
    <dgm:pt modelId="{0471539F-618C-455A-810A-7D38AC85B083}" type="sibTrans" cxnId="{FE4A2981-5605-4050-AE8B-B416771CD4B8}">
      <dgm:prSet/>
      <dgm:spPr/>
      <dgm:t>
        <a:bodyPr/>
        <a:lstStyle/>
        <a:p>
          <a:endParaRPr lang="en-US"/>
        </a:p>
      </dgm:t>
    </dgm:pt>
    <dgm:pt modelId="{D50C4D5B-951B-46E6-98D1-A0DB92AB1FAC}">
      <dgm:prSet/>
      <dgm:spPr/>
      <dgm:t>
        <a:bodyPr/>
        <a:lstStyle/>
        <a:p>
          <a:r>
            <a:rPr lang="en-US" baseline="0" dirty="0"/>
            <a:t>Multi benefit</a:t>
          </a:r>
          <a:endParaRPr lang="en-US" dirty="0"/>
        </a:p>
      </dgm:t>
    </dgm:pt>
    <dgm:pt modelId="{B3C2947D-C333-4AFE-B958-A4173A558BF9}" type="parTrans" cxnId="{D189A1C2-2220-44AE-8DAE-C5DE6C7CA7DE}">
      <dgm:prSet/>
      <dgm:spPr/>
      <dgm:t>
        <a:bodyPr/>
        <a:lstStyle/>
        <a:p>
          <a:endParaRPr lang="en-US"/>
        </a:p>
      </dgm:t>
    </dgm:pt>
    <dgm:pt modelId="{150A58F7-E27C-4810-A727-FDEE8A20094F}" type="sibTrans" cxnId="{D189A1C2-2220-44AE-8DAE-C5DE6C7CA7DE}">
      <dgm:prSet/>
      <dgm:spPr/>
      <dgm:t>
        <a:bodyPr/>
        <a:lstStyle/>
        <a:p>
          <a:endParaRPr lang="en-US"/>
        </a:p>
      </dgm:t>
    </dgm:pt>
    <dgm:pt modelId="{D2584750-CCF7-4522-9CDD-5954C10072B4}" type="pres">
      <dgm:prSet presAssocID="{992675A0-2DAF-4A4C-AD30-F4421B8AB37A}" presName="linear" presStyleCnt="0">
        <dgm:presLayoutVars>
          <dgm:animLvl val="lvl"/>
          <dgm:resizeHandles val="exact"/>
        </dgm:presLayoutVars>
      </dgm:prSet>
      <dgm:spPr/>
    </dgm:pt>
    <dgm:pt modelId="{9545D421-0195-4C58-BE22-B0B4E28844C9}" type="pres">
      <dgm:prSet presAssocID="{AABB872D-25F7-4620-9C35-7A6968D7122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1F8E9C5-EB7A-41BA-AAE5-E948F972A436}" type="pres">
      <dgm:prSet presAssocID="{0471539F-618C-455A-810A-7D38AC85B083}" presName="spacer" presStyleCnt="0"/>
      <dgm:spPr/>
    </dgm:pt>
    <dgm:pt modelId="{71884A6E-6C1D-4926-A4ED-E4AB613C6525}" type="pres">
      <dgm:prSet presAssocID="{D50C4D5B-951B-46E6-98D1-A0DB92AB1FA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88A7B70-20E4-4787-B7B8-A8EB8AC84660}" type="presOf" srcId="{992675A0-2DAF-4A4C-AD30-F4421B8AB37A}" destId="{D2584750-CCF7-4522-9CDD-5954C10072B4}" srcOrd="0" destOrd="0" presId="urn:microsoft.com/office/officeart/2005/8/layout/vList2"/>
    <dgm:cxn modelId="{FE4A2981-5605-4050-AE8B-B416771CD4B8}" srcId="{992675A0-2DAF-4A4C-AD30-F4421B8AB37A}" destId="{AABB872D-25F7-4620-9C35-7A6968D71225}" srcOrd="0" destOrd="0" parTransId="{940159BF-E90A-46D1-81B6-D8267315832F}" sibTransId="{0471539F-618C-455A-810A-7D38AC85B083}"/>
    <dgm:cxn modelId="{01A13088-97E7-43BA-BF70-42766109A482}" type="presOf" srcId="{AABB872D-25F7-4620-9C35-7A6968D71225}" destId="{9545D421-0195-4C58-BE22-B0B4E28844C9}" srcOrd="0" destOrd="0" presId="urn:microsoft.com/office/officeart/2005/8/layout/vList2"/>
    <dgm:cxn modelId="{6990F98A-7EAD-43FA-89A9-74B5D1B914B8}" type="presOf" srcId="{D50C4D5B-951B-46E6-98D1-A0DB92AB1FAC}" destId="{71884A6E-6C1D-4926-A4ED-E4AB613C6525}" srcOrd="0" destOrd="0" presId="urn:microsoft.com/office/officeart/2005/8/layout/vList2"/>
    <dgm:cxn modelId="{D189A1C2-2220-44AE-8DAE-C5DE6C7CA7DE}" srcId="{992675A0-2DAF-4A4C-AD30-F4421B8AB37A}" destId="{D50C4D5B-951B-46E6-98D1-A0DB92AB1FAC}" srcOrd="1" destOrd="0" parTransId="{B3C2947D-C333-4AFE-B958-A4173A558BF9}" sibTransId="{150A58F7-E27C-4810-A727-FDEE8A20094F}"/>
    <dgm:cxn modelId="{83D4CF9D-3A15-4198-B2E3-8608AF0E0A0C}" type="presParOf" srcId="{D2584750-CCF7-4522-9CDD-5954C10072B4}" destId="{9545D421-0195-4C58-BE22-B0B4E28844C9}" srcOrd="0" destOrd="0" presId="urn:microsoft.com/office/officeart/2005/8/layout/vList2"/>
    <dgm:cxn modelId="{BE395D28-4FCF-40D0-B992-2A6F396070F6}" type="presParOf" srcId="{D2584750-CCF7-4522-9CDD-5954C10072B4}" destId="{61F8E9C5-EB7A-41BA-AAE5-E948F972A436}" srcOrd="1" destOrd="0" presId="urn:microsoft.com/office/officeart/2005/8/layout/vList2"/>
    <dgm:cxn modelId="{884238F8-E379-43E5-89FE-F8096F059F76}" type="presParOf" srcId="{D2584750-CCF7-4522-9CDD-5954C10072B4}" destId="{71884A6E-6C1D-4926-A4ED-E4AB613C65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08DBF5-75E8-4D37-B7E0-F80E8EE925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07A93-AABB-4636-8B28-14C0B65CE7E7}">
      <dgm:prSet/>
      <dgm:spPr/>
      <dgm:t>
        <a:bodyPr/>
        <a:lstStyle/>
        <a:p>
          <a:r>
            <a:rPr lang="en-US" baseline="0" dirty="0"/>
            <a:t>​Regulatory mandated, thoughtfully executed</a:t>
          </a:r>
          <a:endParaRPr lang="en-US" dirty="0"/>
        </a:p>
      </dgm:t>
    </dgm:pt>
    <dgm:pt modelId="{4E37A9C0-E24E-4D15-8FE2-E8696ED494DB}" type="parTrans" cxnId="{E6A8A701-07E8-4473-9434-A467DB8AE7B9}">
      <dgm:prSet/>
      <dgm:spPr/>
      <dgm:t>
        <a:bodyPr/>
        <a:lstStyle/>
        <a:p>
          <a:endParaRPr lang="en-US"/>
        </a:p>
      </dgm:t>
    </dgm:pt>
    <dgm:pt modelId="{FE4A11FA-DA6B-4CB8-A614-8B30D77E6686}" type="sibTrans" cxnId="{E6A8A701-07E8-4473-9434-A467DB8AE7B9}">
      <dgm:prSet/>
      <dgm:spPr/>
      <dgm:t>
        <a:bodyPr/>
        <a:lstStyle/>
        <a:p>
          <a:endParaRPr lang="en-US"/>
        </a:p>
      </dgm:t>
    </dgm:pt>
    <dgm:pt modelId="{CEEECB26-8919-4E81-BD5E-6662F619EFEA}" type="pres">
      <dgm:prSet presAssocID="{F608DBF5-75E8-4D37-B7E0-F80E8EE92501}" presName="linear" presStyleCnt="0">
        <dgm:presLayoutVars>
          <dgm:animLvl val="lvl"/>
          <dgm:resizeHandles val="exact"/>
        </dgm:presLayoutVars>
      </dgm:prSet>
      <dgm:spPr/>
    </dgm:pt>
    <dgm:pt modelId="{C808BBDF-7A39-484D-95D4-60DDAD0087AC}" type="pres">
      <dgm:prSet presAssocID="{BC607A93-AABB-4636-8B28-14C0B65CE7E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6A8A701-07E8-4473-9434-A467DB8AE7B9}" srcId="{F608DBF5-75E8-4D37-B7E0-F80E8EE92501}" destId="{BC607A93-AABB-4636-8B28-14C0B65CE7E7}" srcOrd="0" destOrd="0" parTransId="{4E37A9C0-E24E-4D15-8FE2-E8696ED494DB}" sibTransId="{FE4A11FA-DA6B-4CB8-A614-8B30D77E6686}"/>
    <dgm:cxn modelId="{1EC8A089-1036-44E7-8464-3F3DB197AF11}" type="presOf" srcId="{BC607A93-AABB-4636-8B28-14C0B65CE7E7}" destId="{C808BBDF-7A39-484D-95D4-60DDAD0087AC}" srcOrd="0" destOrd="0" presId="urn:microsoft.com/office/officeart/2005/8/layout/vList2"/>
    <dgm:cxn modelId="{169771C8-4726-4E28-9044-2739EEBEE938}" type="presOf" srcId="{F608DBF5-75E8-4D37-B7E0-F80E8EE92501}" destId="{CEEECB26-8919-4E81-BD5E-6662F619EFEA}" srcOrd="0" destOrd="0" presId="urn:microsoft.com/office/officeart/2005/8/layout/vList2"/>
    <dgm:cxn modelId="{FE0434A2-5D8E-41CC-AF7C-587E7564C385}" type="presParOf" srcId="{CEEECB26-8919-4E81-BD5E-6662F619EFEA}" destId="{C808BBDF-7A39-484D-95D4-60DDAD0087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08AEAD-7EE6-4BD9-83C5-09C9165715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B02982-33FB-47B5-9F25-114796E1A47D}">
      <dgm:prSet/>
      <dgm:spPr/>
      <dgm:t>
        <a:bodyPr/>
        <a:lstStyle/>
        <a:p>
          <a:r>
            <a:rPr lang="en-US"/>
            <a:t>Collaboration</a:t>
          </a:r>
        </a:p>
      </dgm:t>
    </dgm:pt>
    <dgm:pt modelId="{1672A01A-6638-433B-AB90-BCB8E17ED4CD}" type="parTrans" cxnId="{A185DB32-17EF-4950-8C35-EADB3586FA40}">
      <dgm:prSet/>
      <dgm:spPr/>
      <dgm:t>
        <a:bodyPr/>
        <a:lstStyle/>
        <a:p>
          <a:endParaRPr lang="en-US"/>
        </a:p>
      </dgm:t>
    </dgm:pt>
    <dgm:pt modelId="{B28666EA-D446-4220-925C-AFFEF1DD4464}" type="sibTrans" cxnId="{A185DB32-17EF-4950-8C35-EADB3586FA40}">
      <dgm:prSet/>
      <dgm:spPr/>
      <dgm:t>
        <a:bodyPr/>
        <a:lstStyle/>
        <a:p>
          <a:endParaRPr lang="en-US"/>
        </a:p>
      </dgm:t>
    </dgm:pt>
    <dgm:pt modelId="{3AE327D0-13E3-45D4-ACC6-1014CB3AD2BE}">
      <dgm:prSet/>
      <dgm:spPr/>
      <dgm:t>
        <a:bodyPr/>
        <a:lstStyle/>
        <a:p>
          <a:r>
            <a:rPr lang="en-US"/>
            <a:t>Annual Colorado Utilities Wildfire Summit​</a:t>
          </a:r>
        </a:p>
      </dgm:t>
    </dgm:pt>
    <dgm:pt modelId="{B1C3BEB9-6D4D-477A-9E15-5970EB47F571}" type="parTrans" cxnId="{A209F3E6-C91B-48AD-8218-50549CEB5D1A}">
      <dgm:prSet/>
      <dgm:spPr/>
      <dgm:t>
        <a:bodyPr/>
        <a:lstStyle/>
        <a:p>
          <a:endParaRPr lang="en-US"/>
        </a:p>
      </dgm:t>
    </dgm:pt>
    <dgm:pt modelId="{06AB4817-7E64-4C2C-9A9B-28C4E1B0FAA2}" type="sibTrans" cxnId="{A209F3E6-C91B-48AD-8218-50549CEB5D1A}">
      <dgm:prSet/>
      <dgm:spPr/>
      <dgm:t>
        <a:bodyPr/>
        <a:lstStyle/>
        <a:p>
          <a:endParaRPr lang="en-US"/>
        </a:p>
      </dgm:t>
    </dgm:pt>
    <dgm:pt modelId="{B04EC0B9-815B-4C70-BB58-B5C9EAF8DE9A}">
      <dgm:prSet/>
      <dgm:spPr/>
      <dgm:t>
        <a:bodyPr/>
        <a:lstStyle/>
        <a:p>
          <a:r>
            <a:rPr lang="en-US"/>
            <a:t>State Forest Service </a:t>
          </a:r>
        </a:p>
      </dgm:t>
    </dgm:pt>
    <dgm:pt modelId="{3ACB8B15-C4EC-47E0-995B-F7D00044A13F}" type="parTrans" cxnId="{D11E25BC-248E-40FC-A620-7DB425DFA8FB}">
      <dgm:prSet/>
      <dgm:spPr/>
      <dgm:t>
        <a:bodyPr/>
        <a:lstStyle/>
        <a:p>
          <a:endParaRPr lang="en-US"/>
        </a:p>
      </dgm:t>
    </dgm:pt>
    <dgm:pt modelId="{32B8197D-D602-4D22-BEF7-881592A40323}" type="sibTrans" cxnId="{D11E25BC-248E-40FC-A620-7DB425DFA8FB}">
      <dgm:prSet/>
      <dgm:spPr/>
      <dgm:t>
        <a:bodyPr/>
        <a:lstStyle/>
        <a:p>
          <a:endParaRPr lang="en-US"/>
        </a:p>
      </dgm:t>
    </dgm:pt>
    <dgm:pt modelId="{398A18DD-7ABC-455E-8C0B-8E82E121348E}">
      <dgm:prSet/>
      <dgm:spPr/>
      <dgm:t>
        <a:bodyPr/>
        <a:lstStyle/>
        <a:p>
          <a:r>
            <a:rPr lang="en-US"/>
            <a:t>USFS and BLM​</a:t>
          </a:r>
        </a:p>
      </dgm:t>
    </dgm:pt>
    <dgm:pt modelId="{0AECC1D1-94B0-4DAC-92A5-0573AD608BBF}" type="parTrans" cxnId="{88B263EF-5F06-4817-A8FE-FB39B67B5C85}">
      <dgm:prSet/>
      <dgm:spPr/>
      <dgm:t>
        <a:bodyPr/>
        <a:lstStyle/>
        <a:p>
          <a:endParaRPr lang="en-US"/>
        </a:p>
      </dgm:t>
    </dgm:pt>
    <dgm:pt modelId="{A0C163E0-5A7B-44EC-90CA-8A7F2AB6B9E7}" type="sibTrans" cxnId="{88B263EF-5F06-4817-A8FE-FB39B67B5C85}">
      <dgm:prSet/>
      <dgm:spPr/>
      <dgm:t>
        <a:bodyPr/>
        <a:lstStyle/>
        <a:p>
          <a:endParaRPr lang="en-US"/>
        </a:p>
      </dgm:t>
    </dgm:pt>
    <dgm:pt modelId="{BDC2A186-D781-47F0-A850-EB8613941BCB}">
      <dgm:prSet/>
      <dgm:spPr/>
      <dgm:t>
        <a:bodyPr/>
        <a:lstStyle/>
        <a:p>
          <a:r>
            <a:rPr lang="en-US"/>
            <a:t>Local wildfire mitigation groups</a:t>
          </a:r>
        </a:p>
      </dgm:t>
    </dgm:pt>
    <dgm:pt modelId="{DBD80CE3-7488-4BDA-894C-46349FE47772}" type="parTrans" cxnId="{7E3E885C-3EB1-4E8C-8FD2-F78F9F66DD80}">
      <dgm:prSet/>
      <dgm:spPr/>
      <dgm:t>
        <a:bodyPr/>
        <a:lstStyle/>
        <a:p>
          <a:endParaRPr lang="en-US"/>
        </a:p>
      </dgm:t>
    </dgm:pt>
    <dgm:pt modelId="{0357F48D-4471-4080-90AD-A49A88190B16}" type="sibTrans" cxnId="{7E3E885C-3EB1-4E8C-8FD2-F78F9F66DD80}">
      <dgm:prSet/>
      <dgm:spPr/>
      <dgm:t>
        <a:bodyPr/>
        <a:lstStyle/>
        <a:p>
          <a:endParaRPr lang="en-US"/>
        </a:p>
      </dgm:t>
    </dgm:pt>
    <dgm:pt modelId="{0780CF14-0CE8-4D90-98A4-0FF707AEFC45}">
      <dgm:prSet/>
      <dgm:spPr/>
      <dgm:t>
        <a:bodyPr/>
        <a:lstStyle/>
        <a:p>
          <a:r>
            <a:rPr lang="en-US"/>
            <a:t>Grants</a:t>
          </a:r>
        </a:p>
      </dgm:t>
    </dgm:pt>
    <dgm:pt modelId="{57CC5FB2-D0B2-4CBC-BFB5-616451943A73}" type="parTrans" cxnId="{6A82806C-8C2D-4481-B039-C1CC17AC9534}">
      <dgm:prSet/>
      <dgm:spPr/>
      <dgm:t>
        <a:bodyPr/>
        <a:lstStyle/>
        <a:p>
          <a:endParaRPr lang="en-US"/>
        </a:p>
      </dgm:t>
    </dgm:pt>
    <dgm:pt modelId="{A870B1E8-5CD0-4573-85EB-3EDA43105C71}" type="sibTrans" cxnId="{6A82806C-8C2D-4481-B039-C1CC17AC9534}">
      <dgm:prSet/>
      <dgm:spPr/>
      <dgm:t>
        <a:bodyPr/>
        <a:lstStyle/>
        <a:p>
          <a:endParaRPr lang="en-US"/>
        </a:p>
      </dgm:t>
    </dgm:pt>
    <dgm:pt modelId="{F266D94F-4634-47F8-8781-9AD9B58A9D6A}">
      <dgm:prSet/>
      <dgm:spPr/>
      <dgm:t>
        <a:bodyPr/>
        <a:lstStyle/>
        <a:p>
          <a:r>
            <a:rPr lang="en-US"/>
            <a:t>CO Office of Energy/CO State Forest Service/ USFS</a:t>
          </a:r>
        </a:p>
      </dgm:t>
    </dgm:pt>
    <dgm:pt modelId="{7C41587F-001F-4B72-BF24-19CA60D13B86}" type="parTrans" cxnId="{DFC7EB54-7762-4E92-B0A4-125FF9179667}">
      <dgm:prSet/>
      <dgm:spPr/>
      <dgm:t>
        <a:bodyPr/>
        <a:lstStyle/>
        <a:p>
          <a:endParaRPr lang="en-US"/>
        </a:p>
      </dgm:t>
    </dgm:pt>
    <dgm:pt modelId="{CD4CC754-2D12-4B95-8F0D-4E19244D8230}" type="sibTrans" cxnId="{DFC7EB54-7762-4E92-B0A4-125FF9179667}">
      <dgm:prSet/>
      <dgm:spPr/>
      <dgm:t>
        <a:bodyPr/>
        <a:lstStyle/>
        <a:p>
          <a:endParaRPr lang="en-US"/>
        </a:p>
      </dgm:t>
    </dgm:pt>
    <dgm:pt modelId="{32EE672E-2DAA-4D95-B7CA-125B89F90E78}">
      <dgm:prSet/>
      <dgm:spPr/>
      <dgm:t>
        <a:bodyPr/>
        <a:lstStyle/>
        <a:p>
          <a:r>
            <a:rPr lang="en-US"/>
            <a:t>US DOE</a:t>
          </a:r>
        </a:p>
      </dgm:t>
    </dgm:pt>
    <dgm:pt modelId="{443C94B6-7832-4B6F-8299-CF8829B61C62}" type="parTrans" cxnId="{01E5750A-A02A-4F66-9447-F7279DC8A777}">
      <dgm:prSet/>
      <dgm:spPr/>
      <dgm:t>
        <a:bodyPr/>
        <a:lstStyle/>
        <a:p>
          <a:endParaRPr lang="en-US"/>
        </a:p>
      </dgm:t>
    </dgm:pt>
    <dgm:pt modelId="{BE652BCC-0E8A-427F-9D43-94A7D2B59292}" type="sibTrans" cxnId="{01E5750A-A02A-4F66-9447-F7279DC8A777}">
      <dgm:prSet/>
      <dgm:spPr/>
      <dgm:t>
        <a:bodyPr/>
        <a:lstStyle/>
        <a:p>
          <a:endParaRPr lang="en-US"/>
        </a:p>
      </dgm:t>
    </dgm:pt>
    <dgm:pt modelId="{F6AEF7CB-38DB-4760-A4FB-B57924AF68BE}" type="pres">
      <dgm:prSet presAssocID="{6808AEAD-7EE6-4BD9-83C5-09C916571523}" presName="linear" presStyleCnt="0">
        <dgm:presLayoutVars>
          <dgm:animLvl val="lvl"/>
          <dgm:resizeHandles val="exact"/>
        </dgm:presLayoutVars>
      </dgm:prSet>
      <dgm:spPr/>
    </dgm:pt>
    <dgm:pt modelId="{2042C546-715D-40E5-B103-7E62EF55E265}" type="pres">
      <dgm:prSet presAssocID="{5AB02982-33FB-47B5-9F25-114796E1A4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0919EAC-6D06-46CE-A0D3-ED38E96E6629}" type="pres">
      <dgm:prSet presAssocID="{5AB02982-33FB-47B5-9F25-114796E1A47D}" presName="childText" presStyleLbl="revTx" presStyleIdx="0" presStyleCnt="2">
        <dgm:presLayoutVars>
          <dgm:bulletEnabled val="1"/>
        </dgm:presLayoutVars>
      </dgm:prSet>
      <dgm:spPr/>
    </dgm:pt>
    <dgm:pt modelId="{30C7BC17-AA07-4A4C-8A45-A3FD67A2D4AF}" type="pres">
      <dgm:prSet presAssocID="{0780CF14-0CE8-4D90-98A4-0FF707AEFC4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FEB0D76-35D6-4D60-8372-3BF790D33371}" type="pres">
      <dgm:prSet presAssocID="{0780CF14-0CE8-4D90-98A4-0FF707AEFC4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E5750A-A02A-4F66-9447-F7279DC8A777}" srcId="{0780CF14-0CE8-4D90-98A4-0FF707AEFC45}" destId="{32EE672E-2DAA-4D95-B7CA-125B89F90E78}" srcOrd="1" destOrd="0" parTransId="{443C94B6-7832-4B6F-8299-CF8829B61C62}" sibTransId="{BE652BCC-0E8A-427F-9D43-94A7D2B59292}"/>
    <dgm:cxn modelId="{F9793621-A96F-4C99-B1E7-82DB6AD917AC}" type="presOf" srcId="{F266D94F-4634-47F8-8781-9AD9B58A9D6A}" destId="{9FEB0D76-35D6-4D60-8372-3BF790D33371}" srcOrd="0" destOrd="0" presId="urn:microsoft.com/office/officeart/2005/8/layout/vList2"/>
    <dgm:cxn modelId="{A185DB32-17EF-4950-8C35-EADB3586FA40}" srcId="{6808AEAD-7EE6-4BD9-83C5-09C916571523}" destId="{5AB02982-33FB-47B5-9F25-114796E1A47D}" srcOrd="0" destOrd="0" parTransId="{1672A01A-6638-433B-AB90-BCB8E17ED4CD}" sibTransId="{B28666EA-D446-4220-925C-AFFEF1DD4464}"/>
    <dgm:cxn modelId="{7E3E885C-3EB1-4E8C-8FD2-F78F9F66DD80}" srcId="{5AB02982-33FB-47B5-9F25-114796E1A47D}" destId="{BDC2A186-D781-47F0-A850-EB8613941BCB}" srcOrd="3" destOrd="0" parTransId="{DBD80CE3-7488-4BDA-894C-46349FE47772}" sibTransId="{0357F48D-4471-4080-90AD-A49A88190B16}"/>
    <dgm:cxn modelId="{6A82806C-8C2D-4481-B039-C1CC17AC9534}" srcId="{6808AEAD-7EE6-4BD9-83C5-09C916571523}" destId="{0780CF14-0CE8-4D90-98A4-0FF707AEFC45}" srcOrd="1" destOrd="0" parTransId="{57CC5FB2-D0B2-4CBC-BFB5-616451943A73}" sibTransId="{A870B1E8-5CD0-4573-85EB-3EDA43105C71}"/>
    <dgm:cxn modelId="{DFC7EB54-7762-4E92-B0A4-125FF9179667}" srcId="{0780CF14-0CE8-4D90-98A4-0FF707AEFC45}" destId="{F266D94F-4634-47F8-8781-9AD9B58A9D6A}" srcOrd="0" destOrd="0" parTransId="{7C41587F-001F-4B72-BF24-19CA60D13B86}" sibTransId="{CD4CC754-2D12-4B95-8F0D-4E19244D8230}"/>
    <dgm:cxn modelId="{3B855D56-78C8-44A2-8B39-5B1E0DEF2D12}" type="presOf" srcId="{6808AEAD-7EE6-4BD9-83C5-09C916571523}" destId="{F6AEF7CB-38DB-4760-A4FB-B57924AF68BE}" srcOrd="0" destOrd="0" presId="urn:microsoft.com/office/officeart/2005/8/layout/vList2"/>
    <dgm:cxn modelId="{34932B81-5866-4B7E-9835-4457BE29F280}" type="presOf" srcId="{3AE327D0-13E3-45D4-ACC6-1014CB3AD2BE}" destId="{90919EAC-6D06-46CE-A0D3-ED38E96E6629}" srcOrd="0" destOrd="0" presId="urn:microsoft.com/office/officeart/2005/8/layout/vList2"/>
    <dgm:cxn modelId="{5924F888-33AB-41DF-BEA6-1E093C1C0B24}" type="presOf" srcId="{0780CF14-0CE8-4D90-98A4-0FF707AEFC45}" destId="{30C7BC17-AA07-4A4C-8A45-A3FD67A2D4AF}" srcOrd="0" destOrd="0" presId="urn:microsoft.com/office/officeart/2005/8/layout/vList2"/>
    <dgm:cxn modelId="{5CE290A2-8CCE-499C-921C-E6227FC6FDA9}" type="presOf" srcId="{5AB02982-33FB-47B5-9F25-114796E1A47D}" destId="{2042C546-715D-40E5-B103-7E62EF55E265}" srcOrd="0" destOrd="0" presId="urn:microsoft.com/office/officeart/2005/8/layout/vList2"/>
    <dgm:cxn modelId="{13F32DB2-6E41-43B9-A947-654EB37EF97E}" type="presOf" srcId="{398A18DD-7ABC-455E-8C0B-8E82E121348E}" destId="{90919EAC-6D06-46CE-A0D3-ED38E96E6629}" srcOrd="0" destOrd="2" presId="urn:microsoft.com/office/officeart/2005/8/layout/vList2"/>
    <dgm:cxn modelId="{D11E25BC-248E-40FC-A620-7DB425DFA8FB}" srcId="{5AB02982-33FB-47B5-9F25-114796E1A47D}" destId="{B04EC0B9-815B-4C70-BB58-B5C9EAF8DE9A}" srcOrd="1" destOrd="0" parTransId="{3ACB8B15-C4EC-47E0-995B-F7D00044A13F}" sibTransId="{32B8197D-D602-4D22-BEF7-881592A40323}"/>
    <dgm:cxn modelId="{95D1D6BD-F07F-4C71-AAA6-A374246F59BE}" type="presOf" srcId="{B04EC0B9-815B-4C70-BB58-B5C9EAF8DE9A}" destId="{90919EAC-6D06-46CE-A0D3-ED38E96E6629}" srcOrd="0" destOrd="1" presId="urn:microsoft.com/office/officeart/2005/8/layout/vList2"/>
    <dgm:cxn modelId="{A209F3E6-C91B-48AD-8218-50549CEB5D1A}" srcId="{5AB02982-33FB-47B5-9F25-114796E1A47D}" destId="{3AE327D0-13E3-45D4-ACC6-1014CB3AD2BE}" srcOrd="0" destOrd="0" parTransId="{B1C3BEB9-6D4D-477A-9E15-5970EB47F571}" sibTransId="{06AB4817-7E64-4C2C-9A9B-28C4E1B0FAA2}"/>
    <dgm:cxn modelId="{88B263EF-5F06-4817-A8FE-FB39B67B5C85}" srcId="{5AB02982-33FB-47B5-9F25-114796E1A47D}" destId="{398A18DD-7ABC-455E-8C0B-8E82E121348E}" srcOrd="2" destOrd="0" parTransId="{0AECC1D1-94B0-4DAC-92A5-0573AD608BBF}" sibTransId="{A0C163E0-5A7B-44EC-90CA-8A7F2AB6B9E7}"/>
    <dgm:cxn modelId="{C45F72F8-6230-4807-95BA-FAAE899A8F4C}" type="presOf" srcId="{BDC2A186-D781-47F0-A850-EB8613941BCB}" destId="{90919EAC-6D06-46CE-A0D3-ED38E96E6629}" srcOrd="0" destOrd="3" presId="urn:microsoft.com/office/officeart/2005/8/layout/vList2"/>
    <dgm:cxn modelId="{1B127CFE-B34C-4552-9FFB-C7DDFC314D34}" type="presOf" srcId="{32EE672E-2DAA-4D95-B7CA-125B89F90E78}" destId="{9FEB0D76-35D6-4D60-8372-3BF790D33371}" srcOrd="0" destOrd="1" presId="urn:microsoft.com/office/officeart/2005/8/layout/vList2"/>
    <dgm:cxn modelId="{75784378-661E-4352-B360-CDF5912D8622}" type="presParOf" srcId="{F6AEF7CB-38DB-4760-A4FB-B57924AF68BE}" destId="{2042C546-715D-40E5-B103-7E62EF55E265}" srcOrd="0" destOrd="0" presId="urn:microsoft.com/office/officeart/2005/8/layout/vList2"/>
    <dgm:cxn modelId="{44300BEB-490A-4527-B573-4242D196FC46}" type="presParOf" srcId="{F6AEF7CB-38DB-4760-A4FB-B57924AF68BE}" destId="{90919EAC-6D06-46CE-A0D3-ED38E96E6629}" srcOrd="1" destOrd="0" presId="urn:microsoft.com/office/officeart/2005/8/layout/vList2"/>
    <dgm:cxn modelId="{9D8D6664-AC23-4F2E-B03B-C4865E56E4CC}" type="presParOf" srcId="{F6AEF7CB-38DB-4760-A4FB-B57924AF68BE}" destId="{30C7BC17-AA07-4A4C-8A45-A3FD67A2D4AF}" srcOrd="2" destOrd="0" presId="urn:microsoft.com/office/officeart/2005/8/layout/vList2"/>
    <dgm:cxn modelId="{1C8C81F2-90FE-4DB3-8E45-7620462AFE9A}" type="presParOf" srcId="{F6AEF7CB-38DB-4760-A4FB-B57924AF68BE}" destId="{9FEB0D76-35D6-4D60-8372-3BF790D3337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7A766-B173-45A2-B762-C2B216E1D778}">
      <dsp:nvSpPr>
        <dsp:cNvPr id="0" name=""/>
        <dsp:cNvSpPr/>
      </dsp:nvSpPr>
      <dsp:spPr>
        <a:xfrm>
          <a:off x="0" y="60509"/>
          <a:ext cx="416947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200,000 square mile service territory</a:t>
          </a:r>
          <a:endParaRPr lang="en-US" sz="1600" kern="1200" dirty="0"/>
        </a:p>
      </dsp:txBody>
      <dsp:txXfrm>
        <a:off x="31028" y="91537"/>
        <a:ext cx="4107422" cy="573546"/>
      </dsp:txXfrm>
    </dsp:sp>
    <dsp:sp modelId="{04F75932-2C12-4D9C-9C26-5E265E892977}">
      <dsp:nvSpPr>
        <dsp:cNvPr id="0" name=""/>
        <dsp:cNvSpPr/>
      </dsp:nvSpPr>
      <dsp:spPr>
        <a:xfrm>
          <a:off x="0" y="1119612"/>
          <a:ext cx="416947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​5,000+ miles of high voltage </a:t>
          </a:r>
          <a:r>
            <a:rPr lang="en-US" sz="1600" u="sng" kern="1200" baseline="0" dirty="0"/>
            <a:t>transmission</a:t>
          </a:r>
          <a:r>
            <a:rPr lang="en-US" sz="1600" kern="1200" baseline="0" dirty="0"/>
            <a:t> lines serving our 42 </a:t>
          </a:r>
          <a:r>
            <a:rPr lang="en-US" sz="1600" u="sng" kern="1200" baseline="0" dirty="0"/>
            <a:t>distribution</a:t>
          </a:r>
          <a:r>
            <a:rPr lang="en-US" sz="1600" kern="1200" baseline="0" dirty="0"/>
            <a:t> cooperatives</a:t>
          </a:r>
          <a:endParaRPr lang="en-US" sz="1600" kern="1200" dirty="0"/>
        </a:p>
      </dsp:txBody>
      <dsp:txXfrm>
        <a:off x="31028" y="1150640"/>
        <a:ext cx="4107422" cy="573546"/>
      </dsp:txXfrm>
    </dsp:sp>
    <dsp:sp modelId="{E3020B6F-AFE4-4710-9BAC-2F066A885F6A}">
      <dsp:nvSpPr>
        <dsp:cNvPr id="0" name=""/>
        <dsp:cNvSpPr/>
      </dsp:nvSpPr>
      <dsp:spPr>
        <a:xfrm>
          <a:off x="0" y="2301356"/>
          <a:ext cx="416947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36,000 structures​</a:t>
          </a:r>
          <a:endParaRPr lang="en-US" sz="1600" kern="1200" dirty="0"/>
        </a:p>
      </dsp:txBody>
      <dsp:txXfrm>
        <a:off x="31028" y="2332384"/>
        <a:ext cx="4107422" cy="573546"/>
      </dsp:txXfrm>
    </dsp:sp>
    <dsp:sp modelId="{48C8E1AA-9F17-4FEE-A8D4-73A34D0611C5}">
      <dsp:nvSpPr>
        <dsp:cNvPr id="0" name=""/>
        <dsp:cNvSpPr/>
      </dsp:nvSpPr>
      <dsp:spPr>
        <a:xfrm>
          <a:off x="0" y="2587553"/>
          <a:ext cx="4169478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8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</dsp:txBody>
      <dsp:txXfrm>
        <a:off x="0" y="2587553"/>
        <a:ext cx="4169478" cy="264960"/>
      </dsp:txXfrm>
    </dsp:sp>
    <dsp:sp modelId="{672926AD-6B95-4F05-B8F6-4BC7BE047427}">
      <dsp:nvSpPr>
        <dsp:cNvPr id="0" name=""/>
        <dsp:cNvSpPr/>
      </dsp:nvSpPr>
      <dsp:spPr>
        <a:xfrm>
          <a:off x="0" y="3352162"/>
          <a:ext cx="416947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/>
            <a:t>Balance</a:t>
          </a:r>
          <a:r>
            <a:rPr lang="en-US" sz="1600" kern="1200" baseline="0"/>
            <a:t> safety,</a:t>
          </a:r>
          <a:r>
            <a:rPr lang="en-US" sz="1600" b="0" i="0" kern="1200" baseline="0"/>
            <a:t> reliability and affordability</a:t>
          </a:r>
          <a:endParaRPr lang="en-US" sz="1600" kern="1200"/>
        </a:p>
      </dsp:txBody>
      <dsp:txXfrm>
        <a:off x="31028" y="3383190"/>
        <a:ext cx="4107422" cy="5735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E172E-8175-4B77-8A20-955E763B3506}">
      <dsp:nvSpPr>
        <dsp:cNvPr id="0" name=""/>
        <dsp:cNvSpPr/>
      </dsp:nvSpPr>
      <dsp:spPr>
        <a:xfrm>
          <a:off x="665676" y="0"/>
          <a:ext cx="7476541" cy="441179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FFFBA-AC1D-46BB-84BA-373FB3A09CC3}">
      <dsp:nvSpPr>
        <dsp:cNvPr id="0" name=""/>
        <dsp:cNvSpPr/>
      </dsp:nvSpPr>
      <dsp:spPr>
        <a:xfrm>
          <a:off x="2881636" y="1452803"/>
          <a:ext cx="2831190" cy="1764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Clean Energy Targets 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/>
            <a:t>50% clean energy by 2025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70% clean energy use by 2030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89% decarbonized from 2005 in Colorado</a:t>
          </a:r>
          <a:endParaRPr lang="en-US" sz="1400" kern="1200" dirty="0"/>
        </a:p>
      </dsp:txBody>
      <dsp:txXfrm>
        <a:off x="2967782" y="1538949"/>
        <a:ext cx="2658898" cy="1592424"/>
      </dsp:txXfrm>
    </dsp:sp>
    <dsp:sp modelId="{A70C3DE6-1E14-4288-9967-73685709A849}">
      <dsp:nvSpPr>
        <dsp:cNvPr id="0" name=""/>
        <dsp:cNvSpPr/>
      </dsp:nvSpPr>
      <dsp:spPr>
        <a:xfrm>
          <a:off x="5799887" y="1452803"/>
          <a:ext cx="2831190" cy="1764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Federal and State Wildfire Legislation 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Wildfire Mitigation Plan requirements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/>
            <a:t>Potential for increased regulation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/>
            <a:t>Liability protection </a:t>
          </a:r>
          <a:endParaRPr lang="en-US" sz="1400" kern="1200"/>
        </a:p>
      </dsp:txBody>
      <dsp:txXfrm>
        <a:off x="5886033" y="1538949"/>
        <a:ext cx="2658898" cy="1592424"/>
      </dsp:txXfrm>
    </dsp:sp>
    <dsp:sp modelId="{65890221-C156-4FCC-8A6E-EAE5C55FA424}">
      <dsp:nvSpPr>
        <dsp:cNvPr id="0" name=""/>
        <dsp:cNvSpPr/>
      </dsp:nvSpPr>
      <dsp:spPr>
        <a:xfrm>
          <a:off x="22019" y="1430179"/>
          <a:ext cx="2831190" cy="1764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Advanced Situational Awareness 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Enhanced arc and fault sensing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Remote Sensing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Cameras and meteorological stations </a:t>
          </a:r>
          <a:endParaRPr lang="en-US" sz="1400" kern="1200" dirty="0"/>
        </a:p>
      </dsp:txBody>
      <dsp:txXfrm>
        <a:off x="108165" y="1516325"/>
        <a:ext cx="2658898" cy="1592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BAD9C-233C-4F31-994A-103F10BBECA2}">
      <dsp:nvSpPr>
        <dsp:cNvPr id="0" name=""/>
        <dsp:cNvSpPr/>
      </dsp:nvSpPr>
      <dsp:spPr>
        <a:xfrm>
          <a:off x="0" y="29835"/>
          <a:ext cx="53682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Risk 1:Accidental Ignition from TS assets</a:t>
          </a:r>
          <a:endParaRPr lang="en-US" sz="2000" kern="1200" dirty="0"/>
        </a:p>
      </dsp:txBody>
      <dsp:txXfrm>
        <a:off x="23417" y="53252"/>
        <a:ext cx="5321448" cy="432866"/>
      </dsp:txXfrm>
    </dsp:sp>
    <dsp:sp modelId="{63C5D386-675E-46BE-AF1E-429C9D42D410}">
      <dsp:nvSpPr>
        <dsp:cNvPr id="0" name=""/>
        <dsp:cNvSpPr/>
      </dsp:nvSpPr>
      <dsp:spPr>
        <a:xfrm>
          <a:off x="0" y="976050"/>
          <a:ext cx="53682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Risk 2: Off ROW wildfire that compromises assets</a:t>
          </a:r>
          <a:endParaRPr lang="en-US" sz="2000" kern="1200" dirty="0"/>
        </a:p>
      </dsp:txBody>
      <dsp:txXfrm>
        <a:off x="23417" y="999467"/>
        <a:ext cx="5321448" cy="43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1319F-22E2-4F24-87FB-37BD7E2397CD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Fire Mitigation</a:t>
          </a:r>
        </a:p>
      </dsp:txBody>
      <dsp:txXfrm>
        <a:off x="1279" y="1625600"/>
        <a:ext cx="1991320" cy="1625600"/>
      </dsp:txXfrm>
    </dsp:sp>
    <dsp:sp modelId="{278DC193-A10D-478A-BD7A-7ADEF91BD9AD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52D85B-98CD-46CE-888E-204BDA9C065D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Asset Management</a:t>
          </a:r>
        </a:p>
      </dsp:txBody>
      <dsp:txXfrm>
        <a:off x="2052339" y="1625600"/>
        <a:ext cx="1991320" cy="1625600"/>
      </dsp:txXfrm>
    </dsp:sp>
    <dsp:sp modelId="{9064F3CF-04F5-4F69-870B-BFB1D98043C1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AC6797-94BA-4A64-9FFA-C43C2279708F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Work &amp; Asset Services</a:t>
          </a:r>
        </a:p>
      </dsp:txBody>
      <dsp:txXfrm>
        <a:off x="4103399" y="1625600"/>
        <a:ext cx="1991320" cy="1625600"/>
      </dsp:txXfrm>
    </dsp:sp>
    <dsp:sp modelId="{E3380A67-867E-4085-892C-ED21B0CF1EBB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1EDEBC-B737-4432-A68C-50ABB8FFF877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0CB1B-566C-438F-8315-7DCF7D96B599}">
      <dsp:nvSpPr>
        <dsp:cNvPr id="0" name=""/>
        <dsp:cNvSpPr/>
      </dsp:nvSpPr>
      <dsp:spPr>
        <a:xfrm>
          <a:off x="0" y="64078"/>
          <a:ext cx="7936315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Assessment1: Studied the likelihood of TSGT asset being the ignition source of a catastrophic wildfire​</a:t>
          </a:r>
          <a:endParaRPr lang="en-US" sz="1400" kern="1200"/>
        </a:p>
      </dsp:txBody>
      <dsp:txXfrm>
        <a:off x="16392" y="80470"/>
        <a:ext cx="7903531" cy="303006"/>
      </dsp:txXfrm>
    </dsp:sp>
    <dsp:sp modelId="{E5DD9100-09F7-47C5-B63A-8BB44FC61E35}">
      <dsp:nvSpPr>
        <dsp:cNvPr id="0" name=""/>
        <dsp:cNvSpPr/>
      </dsp:nvSpPr>
      <dsp:spPr>
        <a:xfrm>
          <a:off x="0" y="440189"/>
          <a:ext cx="7936315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Assessment 2: Study the survivability of TSGT assets in the event of a catastrophic fire.</a:t>
          </a:r>
          <a:endParaRPr lang="en-US" sz="1400" kern="1200"/>
        </a:p>
      </dsp:txBody>
      <dsp:txXfrm>
        <a:off x="16392" y="456581"/>
        <a:ext cx="7903531" cy="3030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35262-2299-4A2E-A54B-285775A6A33E}">
      <dsp:nvSpPr>
        <dsp:cNvPr id="0" name=""/>
        <dsp:cNvSpPr/>
      </dsp:nvSpPr>
      <dsp:spPr>
        <a:xfrm>
          <a:off x="0" y="31207"/>
          <a:ext cx="454609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/>
            <a:t>10% (600+miles )of Lines “Very High and “High” fire ignition risk</a:t>
          </a:r>
          <a:endParaRPr lang="en-US" sz="1900" kern="1200" dirty="0"/>
        </a:p>
      </dsp:txBody>
      <dsp:txXfrm>
        <a:off x="36896" y="68103"/>
        <a:ext cx="4472307" cy="682028"/>
      </dsp:txXfrm>
    </dsp:sp>
    <dsp:sp modelId="{449A0FA4-430E-4190-9B21-44F646BD7AAD}">
      <dsp:nvSpPr>
        <dsp:cNvPr id="0" name=""/>
        <dsp:cNvSpPr/>
      </dsp:nvSpPr>
      <dsp:spPr>
        <a:xfrm>
          <a:off x="0" y="841747"/>
          <a:ext cx="454609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Prioritization and Implementation </a:t>
          </a:r>
          <a:endParaRPr lang="en-US" sz="1900" kern="1200"/>
        </a:p>
      </dsp:txBody>
      <dsp:txXfrm>
        <a:off x="36896" y="878643"/>
        <a:ext cx="4472307" cy="6820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3645B-685B-43A8-9680-5162ECE16594}">
      <dsp:nvSpPr>
        <dsp:cNvPr id="0" name=""/>
        <dsp:cNvSpPr/>
      </dsp:nvSpPr>
      <dsp:spPr>
        <a:xfrm>
          <a:off x="0" y="38006"/>
          <a:ext cx="4512562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Satellite Data Collection </a:t>
          </a:r>
          <a:endParaRPr lang="en-US" sz="1700" kern="1200"/>
        </a:p>
      </dsp:txBody>
      <dsp:txXfrm>
        <a:off x="19904" y="57910"/>
        <a:ext cx="4472754" cy="367937"/>
      </dsp:txXfrm>
    </dsp:sp>
    <dsp:sp modelId="{7A0C57FA-FBBC-4F25-BD39-FABF95B9EF93}">
      <dsp:nvSpPr>
        <dsp:cNvPr id="0" name=""/>
        <dsp:cNvSpPr/>
      </dsp:nvSpPr>
      <dsp:spPr>
        <a:xfrm>
          <a:off x="0" y="445752"/>
          <a:ext cx="4512562" cy="89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7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baseline="0" dirty="0"/>
            <a:t>Strike/Danger Tree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Vegetation Growth Rates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Tree Health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Integration into SOW development and execution</a:t>
          </a:r>
        </a:p>
      </dsp:txBody>
      <dsp:txXfrm>
        <a:off x="0" y="445752"/>
        <a:ext cx="4512562" cy="897345"/>
      </dsp:txXfrm>
    </dsp:sp>
    <dsp:sp modelId="{5159109D-EA21-48AE-892F-D185956F0711}">
      <dsp:nvSpPr>
        <dsp:cNvPr id="0" name=""/>
        <dsp:cNvSpPr/>
      </dsp:nvSpPr>
      <dsp:spPr>
        <a:xfrm>
          <a:off x="0" y="1343097"/>
          <a:ext cx="4512562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Drone LiDAR Data Collection</a:t>
          </a:r>
          <a:endParaRPr lang="en-US" sz="1700" kern="1200"/>
        </a:p>
      </dsp:txBody>
      <dsp:txXfrm>
        <a:off x="19904" y="1363001"/>
        <a:ext cx="4472754" cy="367937"/>
      </dsp:txXfrm>
    </dsp:sp>
    <dsp:sp modelId="{226E9EC6-7D9B-4EA0-8D2A-D65CE044E874}">
      <dsp:nvSpPr>
        <dsp:cNvPr id="0" name=""/>
        <dsp:cNvSpPr/>
      </dsp:nvSpPr>
      <dsp:spPr>
        <a:xfrm>
          <a:off x="0" y="1750842"/>
          <a:ext cx="451256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7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baseline="0" dirty="0"/>
            <a:t>Satellite outputs + Enhanced Asset Management benefits </a:t>
          </a:r>
          <a:endParaRPr lang="en-US" sz="1300" kern="1200" dirty="0"/>
        </a:p>
      </dsp:txBody>
      <dsp:txXfrm>
        <a:off x="0" y="1750842"/>
        <a:ext cx="4512562" cy="2815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5D421-0195-4C58-BE22-B0B4E28844C9}">
      <dsp:nvSpPr>
        <dsp:cNvPr id="0" name=""/>
        <dsp:cNvSpPr/>
      </dsp:nvSpPr>
      <dsp:spPr>
        <a:xfrm>
          <a:off x="0" y="2230"/>
          <a:ext cx="781249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Enhanced transmission line and substation inspection program</a:t>
          </a:r>
          <a:endParaRPr lang="en-US" sz="2300" kern="1200" dirty="0"/>
        </a:p>
      </dsp:txBody>
      <dsp:txXfrm>
        <a:off x="26930" y="29160"/>
        <a:ext cx="7758630" cy="497795"/>
      </dsp:txXfrm>
    </dsp:sp>
    <dsp:sp modelId="{71884A6E-6C1D-4926-A4ED-E4AB613C6525}">
      <dsp:nvSpPr>
        <dsp:cNvPr id="0" name=""/>
        <dsp:cNvSpPr/>
      </dsp:nvSpPr>
      <dsp:spPr>
        <a:xfrm>
          <a:off x="0" y="620125"/>
          <a:ext cx="781249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 dirty="0"/>
            <a:t>Multi benefit</a:t>
          </a:r>
          <a:endParaRPr lang="en-US" sz="2300" kern="1200" dirty="0"/>
        </a:p>
      </dsp:txBody>
      <dsp:txXfrm>
        <a:off x="26930" y="647055"/>
        <a:ext cx="7758630" cy="4977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8BBDF-7A39-484D-95D4-60DDAD0087AC}">
      <dsp:nvSpPr>
        <dsp:cNvPr id="0" name=""/>
        <dsp:cNvSpPr/>
      </dsp:nvSpPr>
      <dsp:spPr>
        <a:xfrm>
          <a:off x="0" y="3814"/>
          <a:ext cx="5487325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/>
            <a:t>​Regulatory mandated, thoughtfully executed</a:t>
          </a:r>
          <a:endParaRPr lang="en-US" sz="1300" kern="1200" dirty="0"/>
        </a:p>
      </dsp:txBody>
      <dsp:txXfrm>
        <a:off x="15221" y="19035"/>
        <a:ext cx="5456883" cy="2813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2C546-715D-40E5-B103-7E62EF55E265}">
      <dsp:nvSpPr>
        <dsp:cNvPr id="0" name=""/>
        <dsp:cNvSpPr/>
      </dsp:nvSpPr>
      <dsp:spPr>
        <a:xfrm>
          <a:off x="0" y="86134"/>
          <a:ext cx="457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Collaboration</a:t>
          </a:r>
        </a:p>
      </dsp:txBody>
      <dsp:txXfrm>
        <a:off x="24588" y="110722"/>
        <a:ext cx="4522824" cy="454509"/>
      </dsp:txXfrm>
    </dsp:sp>
    <dsp:sp modelId="{90919EAC-6D06-46CE-A0D3-ED38E96E6629}">
      <dsp:nvSpPr>
        <dsp:cNvPr id="0" name=""/>
        <dsp:cNvSpPr/>
      </dsp:nvSpPr>
      <dsp:spPr>
        <a:xfrm>
          <a:off x="0" y="589819"/>
          <a:ext cx="4572000" cy="1108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Annual Colorado Utilities Wildfire Summit​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State Forest Service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USFS and BLM​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Local wildfire mitigation groups</a:t>
          </a:r>
        </a:p>
      </dsp:txBody>
      <dsp:txXfrm>
        <a:off x="0" y="589819"/>
        <a:ext cx="4572000" cy="1108485"/>
      </dsp:txXfrm>
    </dsp:sp>
    <dsp:sp modelId="{30C7BC17-AA07-4A4C-8A45-A3FD67A2D4AF}">
      <dsp:nvSpPr>
        <dsp:cNvPr id="0" name=""/>
        <dsp:cNvSpPr/>
      </dsp:nvSpPr>
      <dsp:spPr>
        <a:xfrm>
          <a:off x="0" y="1698304"/>
          <a:ext cx="457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Grants</a:t>
          </a:r>
        </a:p>
      </dsp:txBody>
      <dsp:txXfrm>
        <a:off x="24588" y="1722892"/>
        <a:ext cx="4522824" cy="454509"/>
      </dsp:txXfrm>
    </dsp:sp>
    <dsp:sp modelId="{9FEB0D76-35D6-4D60-8372-3BF790D33371}">
      <dsp:nvSpPr>
        <dsp:cNvPr id="0" name=""/>
        <dsp:cNvSpPr/>
      </dsp:nvSpPr>
      <dsp:spPr>
        <a:xfrm>
          <a:off x="0" y="2201989"/>
          <a:ext cx="457200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 Office of Energy/CO State Forest Service/ USFS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US DOE</a:t>
          </a:r>
        </a:p>
      </dsp:txBody>
      <dsp:txXfrm>
        <a:off x="0" y="2201989"/>
        <a:ext cx="4572000" cy="782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644FBC-0199-4747-A820-569110F847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0A2A3-7A83-434B-845E-45E733FAFB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98B21-7129-0045-915B-6D2CA84F517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790CE-B14E-E449-BCCB-C8C1CE042E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6DC9A-DAB4-284D-A7CD-A7BD4E872B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071E0-C3A3-2241-B0EF-FFC8AD09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2878E-BB89-4FBE-82E0-0D9C4FB72BB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2A0FA-F0BB-4E85-B9A1-F5FDB580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Version (do not us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B755D-BE65-D1F3-D279-46DF6FC64F49}"/>
              </a:ext>
            </a:extLst>
          </p:cNvPr>
          <p:cNvSpPr txBox="1"/>
          <p:nvPr userDrawn="1"/>
        </p:nvSpPr>
        <p:spPr>
          <a:xfrm>
            <a:off x="1997254" y="2082968"/>
            <a:ext cx="5168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cap="all" baseline="0"/>
              <a:t>TSGT Template Version 1.0.0</a:t>
            </a:r>
            <a:br>
              <a:rPr lang="en-US" sz="3000" cap="all" baseline="0"/>
            </a:br>
            <a:r>
              <a:rPr lang="en-US" sz="1800" cap="all" baseline="0"/>
              <a:t>Changelog: </a:t>
            </a:r>
            <a:r>
              <a:rPr lang="en-US" sz="1800" b="0" i="0">
                <a:effectLst/>
                <a:latin typeface="-apple-system"/>
              </a:rPr>
              <a:t>Fixed some of the print/export/preview issues, decreased file size</a:t>
            </a:r>
          </a:p>
          <a:p>
            <a:endParaRPr lang="en-US" sz="3000" cap="all" baseline="0"/>
          </a:p>
        </p:txBody>
      </p:sp>
    </p:spTree>
    <p:extLst>
      <p:ext uri="{BB962C8B-B14F-4D97-AF65-F5344CB8AC3E}">
        <p14:creationId xmlns:p14="http://schemas.microsoft.com/office/powerpoint/2010/main" val="143622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/Text and Title, Graphic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2F82F64-BAE5-F646-82EC-5398878A97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9967" y="237993"/>
            <a:ext cx="4169478" cy="4753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1403642-F6AE-1C4C-BB9E-7CB7311198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4235" y="914400"/>
            <a:ext cx="4169478" cy="40767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DF255C-9560-E113-2B48-EDD3460E5D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137" y="237993"/>
            <a:ext cx="3949861" cy="560386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>
                <a:solidFill>
                  <a:srgbClr val="0A538A"/>
                </a:solidFill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30A994-1320-A5B6-9C87-C9D09D732933}"/>
              </a:ext>
            </a:extLst>
          </p:cNvPr>
          <p:cNvSpPr/>
          <p:nvPr userDrawn="1"/>
        </p:nvSpPr>
        <p:spPr>
          <a:xfrm>
            <a:off x="255269" y="237994"/>
            <a:ext cx="139700" cy="560386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DED6E18-EF49-3C81-5971-5A82D5C34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E179D0-F5AD-DBFA-3785-AA296A18F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25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ic/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EA2A8E3-35CE-4048-83D8-2ECEFEDB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1134070"/>
            <a:ext cx="2745792" cy="38570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C7FAE7E-E6A7-0247-B0CE-1D6C7E3D94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43565" y="1134070"/>
            <a:ext cx="2745792" cy="38570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38EFDF-F657-A549-AD3F-836F064BE99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05042" y="1134070"/>
            <a:ext cx="2745792" cy="38570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5EDB5EA-0076-D88A-FC61-5CF92B81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251828"/>
            <a:ext cx="8367870" cy="71308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22C32F-47FF-B023-BA84-EF32E58D821A}"/>
              </a:ext>
            </a:extLst>
          </p:cNvPr>
          <p:cNvSpPr/>
          <p:nvPr userDrawn="1"/>
        </p:nvSpPr>
        <p:spPr>
          <a:xfrm>
            <a:off x="255269" y="237993"/>
            <a:ext cx="139700" cy="726921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E3794FA-BB43-0DB4-6701-D77C1E47A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3ACA199-547C-CBFC-B5E9-547BDC7A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816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ic/Text, Titl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EA2A8E3-35CE-4048-83D8-2ECEFEDB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1134068"/>
            <a:ext cx="2745792" cy="3185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C7FAE7E-E6A7-0247-B0CE-1D6C7E3D94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43565" y="1134070"/>
            <a:ext cx="2745792" cy="31855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38EFDF-F657-A549-AD3F-836F064BE99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09383" y="1134070"/>
            <a:ext cx="2745792" cy="31855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7C7BF02-7C50-3647-95D9-01027F7BE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794" y="4447561"/>
            <a:ext cx="2757518" cy="543539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venir LT Pro 45 Book" panose="020B0502020203020204" pitchFamily="34" charset="77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D7DA6A2-0985-794B-AAC2-3217D125E1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97657" y="4447561"/>
            <a:ext cx="2757518" cy="543539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venir LT Pro 45 Book" panose="020B0502020203020204" pitchFamily="34" charset="77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49D8EB7-DCB2-7847-BA71-BA4D20B7D0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3565" y="4447561"/>
            <a:ext cx="2757518" cy="543539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venir LT Pro 45 Book" panose="020B0502020203020204" pitchFamily="34" charset="77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AE4DB-999B-F449-61DA-B6C970B6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251828"/>
            <a:ext cx="8367870" cy="71308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E59991-6B95-F4B1-BA49-DDA1C7F05B91}"/>
              </a:ext>
            </a:extLst>
          </p:cNvPr>
          <p:cNvSpPr/>
          <p:nvPr userDrawn="1"/>
        </p:nvSpPr>
        <p:spPr>
          <a:xfrm>
            <a:off x="255269" y="237993"/>
            <a:ext cx="139700" cy="726921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7DDC05A-829D-91DF-B951-D912EE331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EFB37D7-A94F-E3A6-96B5-82F44D1D8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08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2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, Title and Graphic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2F82F64-BAE5-F646-82EC-5398878A97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23843" y="237993"/>
            <a:ext cx="2928330" cy="4753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1403642-F6AE-1C4C-BB9E-7CB7311198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782" y="934721"/>
            <a:ext cx="5535413" cy="4056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7D45B4F-461C-3AF7-18DC-27BCF306E0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7650" y="237993"/>
            <a:ext cx="5304545" cy="560386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>
                <a:solidFill>
                  <a:srgbClr val="0A538A"/>
                </a:solidFill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57A02-74A9-B98C-C8F0-8586103DEA02}"/>
              </a:ext>
            </a:extLst>
          </p:cNvPr>
          <p:cNvSpPr/>
          <p:nvPr userDrawn="1"/>
        </p:nvSpPr>
        <p:spPr>
          <a:xfrm>
            <a:off x="266782" y="237994"/>
            <a:ext cx="139700" cy="560386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82C7FFC-8D7F-E856-78F4-2681685FF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1B2D775-B6AF-8103-A799-F059828D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249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BC89A89-E03A-0A48-B8D1-EE72246CCDE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1463" y="237993"/>
            <a:ext cx="8609212" cy="5197607"/>
          </a:xfrm>
        </p:spPr>
        <p:txBody>
          <a:bodyPr/>
          <a:lstStyle>
            <a:lvl3pPr>
              <a:defRPr sz="1300" baseline="0"/>
            </a:lvl3pPr>
            <a:lvl4pPr>
              <a:defRPr sz="1300" baseline="0"/>
            </a:lvl4pPr>
            <a:lvl5pPr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7F4EC-BCA9-414D-8A92-543C7CBB4159}"/>
              </a:ext>
            </a:extLst>
          </p:cNvPr>
          <p:cNvSpPr/>
          <p:nvPr userDrawn="1"/>
        </p:nvSpPr>
        <p:spPr>
          <a:xfrm>
            <a:off x="112853" y="4803494"/>
            <a:ext cx="8941443" cy="77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19559F4-D2F3-FA72-FE59-A13B8A8FE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F2DD8D-8147-B6FF-67D1-A48E1183D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645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57CACF-AAF4-AE4F-88B1-0E70B1F630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5177" y="237993"/>
            <a:ext cx="8615498" cy="4753107"/>
          </a:xfrm>
        </p:spPr>
        <p:txBody>
          <a:bodyPr/>
          <a:lstStyle>
            <a:lvl3pPr>
              <a:defRPr baseline="0">
                <a:latin typeface="Avenir LT Pro 35 Light" panose="020B0402020203020204" pitchFamily="34" charset="77"/>
              </a:defRPr>
            </a:lvl3pPr>
            <a:lvl4pPr>
              <a:defRPr baseline="0">
                <a:latin typeface="Avenir LT Pro 35 Light" panose="020B0402020203020204" pitchFamily="34" charset="77"/>
              </a:defRPr>
            </a:lvl4pPr>
            <a:lvl5pPr>
              <a:defRPr baseline="0">
                <a:latin typeface="Avenir LT Pro 35 Light" panose="020B04020202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F6F603D-EE1B-E854-7B97-A185A3A48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A75B2A-70FE-5B89-F367-F09741FE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41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– Blue">
    <p:bg>
      <p:bgPr>
        <a:solidFill>
          <a:srgbClr val="0A5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4F63FEB-5C82-5A41-BCE0-F9EDCC1A651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463" y="804333"/>
            <a:ext cx="7338377" cy="409786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5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Callout, quote, conclusion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67BBB-1185-A0DC-A07B-53B9966964EE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270" y="5103474"/>
            <a:ext cx="862540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0B9DCF5-C4E0-B4F4-BE9C-D929C7F5909A}"/>
              </a:ext>
            </a:extLst>
          </p:cNvPr>
          <p:cNvSpPr/>
          <p:nvPr userDrawn="1"/>
        </p:nvSpPr>
        <p:spPr>
          <a:xfrm>
            <a:off x="8742244" y="5103472"/>
            <a:ext cx="147577" cy="422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CE534A7-F8B5-D4E1-48CB-C27BA6674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4371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C12A516-9567-8F99-7398-6E91E96EF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>
                <a:ln w="127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pPr/>
              <a:t>‹#›</a:t>
            </a:fld>
            <a:r>
              <a:rPr lang="en-US"/>
              <a:t> </a:t>
            </a:r>
          </a:p>
        </p:txBody>
      </p:sp>
      <p:pic>
        <p:nvPicPr>
          <p:cNvPr id="3" name="Picture 2" descr="A picture containing pattern, clothing, fabric, screenshot&#10;&#10;Description automatically generated">
            <a:extLst>
              <a:ext uri="{FF2B5EF4-FFF2-40B4-BE49-F238E27FC236}">
                <a16:creationId xmlns:a16="http://schemas.microsoft.com/office/drawing/2014/main" id="{C6B89FF0-40A4-CEFE-6839-D478A2268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235" t="7905" r="2118" b="7388"/>
          <a:stretch/>
        </p:blipFill>
        <p:spPr>
          <a:xfrm>
            <a:off x="7827264" y="804672"/>
            <a:ext cx="106070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3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llout –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4F63FEB-5C82-5A41-BCE0-F9EDCC1A651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463" y="804333"/>
            <a:ext cx="7338377" cy="409786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500" baseline="0">
                <a:solidFill>
                  <a:srgbClr val="63615A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Callout, quote, conclusion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67BBB-1185-A0DC-A07B-53B9966964EE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270" y="5103474"/>
            <a:ext cx="8625407" cy="0"/>
          </a:xfrm>
          <a:prstGeom prst="line">
            <a:avLst/>
          </a:prstGeom>
          <a:ln w="12700">
            <a:solidFill>
              <a:srgbClr val="63615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0B9DCF5-C4E0-B4F4-BE9C-D929C7F5909A}"/>
              </a:ext>
            </a:extLst>
          </p:cNvPr>
          <p:cNvSpPr/>
          <p:nvPr userDrawn="1"/>
        </p:nvSpPr>
        <p:spPr>
          <a:xfrm>
            <a:off x="8733100" y="5103472"/>
            <a:ext cx="147577" cy="422928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491248-882B-DF62-FAB0-E23D6665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5522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743F48-B7F1-E23E-076B-264BBFB7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  <p:pic>
        <p:nvPicPr>
          <p:cNvPr id="4" name="Picture 3" descr="A picture containing pattern, art&#10;&#10;Description automatically generated">
            <a:extLst>
              <a:ext uri="{FF2B5EF4-FFF2-40B4-BE49-F238E27FC236}">
                <a16:creationId xmlns:a16="http://schemas.microsoft.com/office/drawing/2014/main" id="{5159A481-9136-67A1-DA8F-4DA6CB82C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776" t="11472" r="-1" b="3892"/>
          <a:stretch/>
        </p:blipFill>
        <p:spPr>
          <a:xfrm>
            <a:off x="7865215" y="790646"/>
            <a:ext cx="1027840" cy="41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9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35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9B6BF03-6755-034A-A717-18CC9BB89A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639" y="3760751"/>
            <a:ext cx="8101940" cy="9072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Name, job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12B76-6C53-0FC4-851A-D4D631DD8FC4}"/>
              </a:ext>
            </a:extLst>
          </p:cNvPr>
          <p:cNvSpPr/>
          <p:nvPr userDrawn="1"/>
        </p:nvSpPr>
        <p:spPr>
          <a:xfrm>
            <a:off x="0" y="489098"/>
            <a:ext cx="2172071" cy="89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A843B0-2475-C246-AE6A-AB3EE40E7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639" y="1992065"/>
            <a:ext cx="8101940" cy="1302008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algn="l">
              <a:lnSpc>
                <a:spcPct val="100000"/>
              </a:lnSpc>
              <a:defRPr sz="3750" baseline="0">
                <a:solidFill>
                  <a:schemeClr val="bg1"/>
                </a:solidFill>
                <a:effectLst>
                  <a:outerShdw blurRad="1778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31FE5-330F-BA68-6D3D-79991B094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7354" y="4854232"/>
            <a:ext cx="25273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7E077-6488-3E6F-BBB8-23F2E6E6F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851" y="669673"/>
            <a:ext cx="1587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11BA151-2022-994B-8FC5-139B451A8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2555" y="1006007"/>
            <a:ext cx="7152077" cy="2130978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New Section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BE0AE33-A484-2645-8BEF-6B9C6ED13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02556" y="3652912"/>
            <a:ext cx="7152078" cy="8624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Description (optional)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EA5B6B-38E2-BD22-F3DB-77255BCF6A91}"/>
              </a:ext>
            </a:extLst>
          </p:cNvPr>
          <p:cNvCxnSpPr>
            <a:cxnSpLocks/>
          </p:cNvCxnSpPr>
          <p:nvPr userDrawn="1"/>
        </p:nvCxnSpPr>
        <p:spPr>
          <a:xfrm>
            <a:off x="1702557" y="3389914"/>
            <a:ext cx="865909" cy="0"/>
          </a:xfrm>
          <a:prstGeom prst="line">
            <a:avLst/>
          </a:prstGeom>
          <a:ln w="12700">
            <a:solidFill>
              <a:srgbClr val="0A53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4370AC8-AE53-374F-F5B9-15BF1F674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5522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915593-033E-9D35-DC74-499A5A788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60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– Blue">
    <p:bg>
      <p:bgPr>
        <a:solidFill>
          <a:srgbClr val="0A5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012B10-E678-3EC4-6D9A-195B65E97B03}"/>
              </a:ext>
            </a:extLst>
          </p:cNvPr>
          <p:cNvSpPr/>
          <p:nvPr userDrawn="1"/>
        </p:nvSpPr>
        <p:spPr>
          <a:xfrm>
            <a:off x="137160" y="164592"/>
            <a:ext cx="1298448" cy="4938880"/>
          </a:xfrm>
          <a:prstGeom prst="rect">
            <a:avLst/>
          </a:prstGeom>
          <a:solidFill>
            <a:srgbClr val="0A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11BA151-2022-994B-8FC5-139B451A8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2555" y="1006007"/>
            <a:ext cx="7152077" cy="2130978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New Section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BE0AE33-A484-2645-8BEF-6B9C6ED13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02556" y="3652912"/>
            <a:ext cx="7152078" cy="8624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Description (optional)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EA5B6B-38E2-BD22-F3DB-77255BCF6A91}"/>
              </a:ext>
            </a:extLst>
          </p:cNvPr>
          <p:cNvCxnSpPr>
            <a:cxnSpLocks/>
          </p:cNvCxnSpPr>
          <p:nvPr userDrawn="1"/>
        </p:nvCxnSpPr>
        <p:spPr>
          <a:xfrm>
            <a:off x="1702557" y="3389914"/>
            <a:ext cx="865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BC36B68-BB55-C2E7-A3C3-F80B680C0868}"/>
              </a:ext>
            </a:extLst>
          </p:cNvPr>
          <p:cNvSpPr/>
          <p:nvPr userDrawn="1"/>
        </p:nvSpPr>
        <p:spPr>
          <a:xfrm>
            <a:off x="8733100" y="5103472"/>
            <a:ext cx="147577" cy="422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23E7D-1BED-011D-A314-2FC208665BA0}"/>
              </a:ext>
            </a:extLst>
          </p:cNvPr>
          <p:cNvGrpSpPr/>
          <p:nvPr userDrawn="1"/>
        </p:nvGrpSpPr>
        <p:grpSpPr>
          <a:xfrm>
            <a:off x="255270" y="5103472"/>
            <a:ext cx="983875" cy="422928"/>
            <a:chOff x="1299229" y="5103472"/>
            <a:chExt cx="983875" cy="4229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493E08-AA91-A48E-D8B7-59529ADA31BE}"/>
                </a:ext>
              </a:extLst>
            </p:cNvPr>
            <p:cNvSpPr/>
            <p:nvPr userDrawn="1"/>
          </p:nvSpPr>
          <p:spPr>
            <a:xfrm>
              <a:off x="1299229" y="5103472"/>
              <a:ext cx="983875" cy="422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3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138139-E63C-B3D9-C342-FF2FEBD350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97466" y="5187936"/>
              <a:ext cx="787400" cy="254000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5B1440-C696-A30B-B8E6-C32E67A180D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270" y="5103474"/>
            <a:ext cx="862540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7ED4C48-A5D8-3B40-87D6-74B433ACB013}"/>
              </a:ext>
            </a:extLst>
          </p:cNvPr>
          <p:cNvSpPr/>
          <p:nvPr userDrawn="1"/>
        </p:nvSpPr>
        <p:spPr>
          <a:xfrm>
            <a:off x="254752" y="242814"/>
            <a:ext cx="983875" cy="183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C51F7-88BA-A48B-04C3-41001EE639B4}"/>
              </a:ext>
            </a:extLst>
          </p:cNvPr>
          <p:cNvSpPr/>
          <p:nvPr userDrawn="1"/>
        </p:nvSpPr>
        <p:spPr>
          <a:xfrm>
            <a:off x="1239862" y="242814"/>
            <a:ext cx="69379" cy="2267042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1D57AC-6DCF-5758-285D-6543B9AA90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502" y="5187672"/>
            <a:ext cx="787400" cy="25400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776CFD71-EDC2-8F5C-0463-D0A0CE653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73515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5F7B8A1-9144-505E-BC05-A2CC56E29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>
                <a:ln w="127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pPr/>
              <a:t>‹#›</a:t>
            </a:fld>
            <a:r>
              <a:rPr lang="en-US"/>
              <a:t> </a:t>
            </a:r>
          </a:p>
        </p:txBody>
      </p:sp>
      <p:pic>
        <p:nvPicPr>
          <p:cNvPr id="8" name="Picture 7" descr="A picture containing pattern, clothing, fabric, screenshot&#10;&#10;Description automatically generated">
            <a:extLst>
              <a:ext uri="{FF2B5EF4-FFF2-40B4-BE49-F238E27FC236}">
                <a16:creationId xmlns:a16="http://schemas.microsoft.com/office/drawing/2014/main" id="{0008DE44-5DEA-28CC-6239-D54731442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678" t="329" r="9630" b="3531"/>
          <a:stretch/>
        </p:blipFill>
        <p:spPr>
          <a:xfrm>
            <a:off x="257681" y="427220"/>
            <a:ext cx="986503" cy="46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EA2A8E3-35CE-4048-83D8-2ECEFEDB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750498"/>
            <a:ext cx="8626079" cy="4224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9EE586A-134E-F2DC-28D8-A9678582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251828"/>
            <a:ext cx="8367870" cy="36496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1B3FF-A311-5722-A9B0-4E257E58CE72}"/>
              </a:ext>
            </a:extLst>
          </p:cNvPr>
          <p:cNvSpPr/>
          <p:nvPr userDrawn="1"/>
        </p:nvSpPr>
        <p:spPr>
          <a:xfrm>
            <a:off x="255269" y="237993"/>
            <a:ext cx="139700" cy="391735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D60C3C5-1589-D037-2E4C-CD261D292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0CE4D5-AFC9-3EED-591D-293AFADE1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04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EA2A8E3-35CE-4048-83D8-2ECEFEDB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1134070"/>
            <a:ext cx="8626079" cy="38411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9EE586A-134E-F2DC-28D8-A9678582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251828"/>
            <a:ext cx="8367870" cy="71308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1B3FF-A311-5722-A9B0-4E257E58CE72}"/>
              </a:ext>
            </a:extLst>
          </p:cNvPr>
          <p:cNvSpPr/>
          <p:nvPr userDrawn="1"/>
        </p:nvSpPr>
        <p:spPr>
          <a:xfrm>
            <a:off x="255269" y="237993"/>
            <a:ext cx="139700" cy="726921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D60C3C5-1589-D037-2E4C-CD261D292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0CE4D5-AFC9-3EED-591D-293AFADE1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58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/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133599-A81A-8A4F-A34E-87452F40FD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237993"/>
            <a:ext cx="8614155" cy="4082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403AB9F-9A2D-154D-81E0-CC0ADC219A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793" y="4469145"/>
            <a:ext cx="8625881" cy="511216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rial" panose="020B0604020202020204" pitchFamily="34" charset="0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F727EF-D1A9-5721-AFD1-D4D53C680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8D4A56C-A109-E2A1-2DF3-257BA6300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98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/Text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0B0FE8-D98E-7546-B340-40B8E1CB0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9194" y="4460461"/>
            <a:ext cx="4181204" cy="511216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rial" panose="020B0604020202020204" pitchFamily="34" charset="0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133599-A81A-8A4F-A34E-87452F40FD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237993"/>
            <a:ext cx="4169478" cy="4105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B6738EE-66A4-C240-A012-714C34A401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5191" y="4460461"/>
            <a:ext cx="4181204" cy="511216"/>
          </a:xfrm>
        </p:spPr>
        <p:txBody>
          <a:bodyPr>
            <a:noAutofit/>
          </a:bodyPr>
          <a:lstStyle>
            <a:lvl1pPr marL="0" indent="0">
              <a:buNone/>
              <a:defRPr sz="1050" baseline="0">
                <a:latin typeface="Arial" panose="020B0604020202020204" pitchFamily="34" charset="0"/>
              </a:defRPr>
            </a:lvl1pPr>
            <a:lvl2pPr>
              <a:defRPr sz="1350" baseline="0">
                <a:latin typeface="Avenir LT Pro 55 Roman" panose="020B0503020203020204" pitchFamily="34" charset="77"/>
              </a:defRPr>
            </a:lvl2pPr>
            <a:lvl3pPr>
              <a:defRPr sz="1350" baseline="0">
                <a:latin typeface="Avenir LT Pro 55 Roman" panose="020B0503020203020204" pitchFamily="34" charset="77"/>
              </a:defRPr>
            </a:lvl3pPr>
            <a:lvl4pPr>
              <a:defRPr sz="1350" baseline="0">
                <a:latin typeface="Avenir LT Pro 55 Roman" panose="020B0503020203020204" pitchFamily="34" charset="77"/>
              </a:defRPr>
            </a:lvl4pPr>
            <a:lvl5pPr>
              <a:defRPr sz="1350" baseline="0">
                <a:latin typeface="Avenir LT Pro 55 Roman" panose="020B0503020203020204" pitchFamily="34" charset="77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462E5D2-7905-2B45-A3D2-9D2DABB17E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02517" y="237993"/>
            <a:ext cx="4169478" cy="4105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186E3D0-229B-1B4E-C650-6D15A4EC0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AE0611-5951-1B45-EFC1-174DF03E8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203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/Text an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2F82F64-BAE5-F646-82EC-5398878A97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934721"/>
            <a:ext cx="4169478" cy="4056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A86B22-276C-E34B-80C8-DDF22A46C9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37" y="237993"/>
            <a:ext cx="3949861" cy="560386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>
                <a:solidFill>
                  <a:srgbClr val="0A538A"/>
                </a:solidFill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1403642-F6AE-1C4C-BB9E-7CB7311198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93835" y="934721"/>
            <a:ext cx="4169478" cy="4056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694864-538E-8065-566F-B6A8E56F67C7}"/>
              </a:ext>
            </a:extLst>
          </p:cNvPr>
          <p:cNvSpPr/>
          <p:nvPr userDrawn="1"/>
        </p:nvSpPr>
        <p:spPr>
          <a:xfrm>
            <a:off x="255269" y="237994"/>
            <a:ext cx="139700" cy="560386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497D8D8-3B4D-2C0A-0C61-8CC202A510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05737" y="237993"/>
            <a:ext cx="3949861" cy="560386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>
                <a:solidFill>
                  <a:srgbClr val="0A538A"/>
                </a:solidFill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56850-11AD-4DC3-BB78-B3AD91E9F970}"/>
              </a:ext>
            </a:extLst>
          </p:cNvPr>
          <p:cNvSpPr/>
          <p:nvPr userDrawn="1"/>
        </p:nvSpPr>
        <p:spPr>
          <a:xfrm>
            <a:off x="4674869" y="237994"/>
            <a:ext cx="139700" cy="560386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4D291D7-311E-39E6-1CCC-478F484A3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7154B8-61FB-F8B9-B0F3-374A9CD5C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43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BC9E7-675E-6EE6-C9C6-D840A37C4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47354" y="4854232"/>
            <a:ext cx="25273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9D573-15B0-5411-B0CB-F0DDC43AA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3851" y="672657"/>
            <a:ext cx="1587500" cy="520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76325C-E1DA-A4DD-F813-04213AC0DA89}"/>
              </a:ext>
            </a:extLst>
          </p:cNvPr>
          <p:cNvCxnSpPr/>
          <p:nvPr userDrawn="1"/>
        </p:nvCxnSpPr>
        <p:spPr>
          <a:xfrm>
            <a:off x="510638" y="3483428"/>
            <a:ext cx="131519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pattern, clothing, fabric, screenshot&#10;&#10;Description automatically generated">
            <a:extLst>
              <a:ext uri="{FF2B5EF4-FFF2-40B4-BE49-F238E27FC236}">
                <a16:creationId xmlns:a16="http://schemas.microsoft.com/office/drawing/2014/main" id="{59AF5059-9585-1F5B-503D-21AEBCA35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745" t="7654" r="3309" b="73881"/>
          <a:stretch/>
        </p:blipFill>
        <p:spPr>
          <a:xfrm>
            <a:off x="2386149" y="487680"/>
            <a:ext cx="6757851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88F41C-1F9E-646C-FCA3-5FA72C342F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6757" y="242814"/>
            <a:ext cx="990600" cy="4876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447A53-10DE-ED44-5F3B-26B065DAAF2B}"/>
              </a:ext>
            </a:extLst>
          </p:cNvPr>
          <p:cNvSpPr/>
          <p:nvPr userDrawn="1"/>
        </p:nvSpPr>
        <p:spPr>
          <a:xfrm>
            <a:off x="8733100" y="5103472"/>
            <a:ext cx="147577" cy="422928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0DFF53-6A24-DB8D-0CA4-68D9F1D5D5C7}"/>
              </a:ext>
            </a:extLst>
          </p:cNvPr>
          <p:cNvGrpSpPr/>
          <p:nvPr userDrawn="1"/>
        </p:nvGrpSpPr>
        <p:grpSpPr>
          <a:xfrm>
            <a:off x="255270" y="5103472"/>
            <a:ext cx="983875" cy="422928"/>
            <a:chOff x="1299229" y="5103472"/>
            <a:chExt cx="983875" cy="4229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7B4350-94E1-B2DA-8C04-CDA6BA17D2A3}"/>
                </a:ext>
              </a:extLst>
            </p:cNvPr>
            <p:cNvSpPr/>
            <p:nvPr userDrawn="1"/>
          </p:nvSpPr>
          <p:spPr>
            <a:xfrm>
              <a:off x="1299229" y="5103472"/>
              <a:ext cx="983875" cy="422928"/>
            </a:xfrm>
            <a:prstGeom prst="rect">
              <a:avLst/>
            </a:prstGeom>
            <a:solidFill>
              <a:srgbClr val="0A53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3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E47336-C1C6-8BB5-C6CA-279F746E5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97466" y="5187936"/>
              <a:ext cx="787400" cy="25400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16A88C-1763-B287-AF65-1F185225B8E1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270" y="5103474"/>
            <a:ext cx="8625407" cy="0"/>
          </a:xfrm>
          <a:prstGeom prst="line">
            <a:avLst/>
          </a:prstGeom>
          <a:ln w="9525">
            <a:solidFill>
              <a:srgbClr val="63615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E2C9F37-3DA3-6B33-14F5-A5BD7B2875EB}"/>
              </a:ext>
            </a:extLst>
          </p:cNvPr>
          <p:cNvSpPr/>
          <p:nvPr userDrawn="1"/>
        </p:nvSpPr>
        <p:spPr>
          <a:xfrm>
            <a:off x="254752" y="242814"/>
            <a:ext cx="983875" cy="183899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8E700F-F520-FFF7-FDEF-1E4BC29131FE}"/>
              </a:ext>
            </a:extLst>
          </p:cNvPr>
          <p:cNvSpPr/>
          <p:nvPr userDrawn="1"/>
        </p:nvSpPr>
        <p:spPr>
          <a:xfrm>
            <a:off x="1239862" y="242814"/>
            <a:ext cx="69379" cy="22670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4D5C79B-AC0C-0A19-EB80-B872C6117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5522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4A0C139-7535-0E6B-5A0A-AE7968B01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6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kern="1200" baseline="0">
          <a:solidFill>
            <a:srgbClr val="66635E"/>
          </a:solidFill>
          <a:latin typeface="Avenir LT Pro 55 Roman" panose="020B0503020203020204" pitchFamily="34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75" kern="1200" baseline="0">
          <a:solidFill>
            <a:srgbClr val="6B6964"/>
          </a:solidFill>
          <a:latin typeface="Avenir LT Pro 55 Roman" panose="020B0503020203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attern, art&#10;&#10;Description automatically generated">
            <a:extLst>
              <a:ext uri="{FF2B5EF4-FFF2-40B4-BE49-F238E27FC236}">
                <a16:creationId xmlns:a16="http://schemas.microsoft.com/office/drawing/2014/main" id="{8AAA4E7A-3B49-80C9-0E4A-FAEA05D35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5354" t="87473" r="87843" b="236"/>
          <a:stretch/>
        </p:blipFill>
        <p:spPr>
          <a:xfrm>
            <a:off x="1236808" y="5103159"/>
            <a:ext cx="374468" cy="4228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F2BB6-ABA5-3F46-AE4B-0A197296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" y="251828"/>
            <a:ext cx="8633461" cy="71308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ED45D-3F92-E64C-92DE-75667C7D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270" y="1111935"/>
            <a:ext cx="8625406" cy="38675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1AB5C-151F-3841-B710-3935BE6568EB}"/>
              </a:ext>
            </a:extLst>
          </p:cNvPr>
          <p:cNvSpPr/>
          <p:nvPr userDrawn="1"/>
        </p:nvSpPr>
        <p:spPr>
          <a:xfrm>
            <a:off x="8738180" y="5103472"/>
            <a:ext cx="147577" cy="422928"/>
          </a:xfrm>
          <a:prstGeom prst="rect">
            <a:avLst/>
          </a:prstGeom>
          <a:solidFill>
            <a:srgbClr val="0A53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2ED3BF-7CD2-57F2-C53D-9B7DAA17709C}"/>
              </a:ext>
            </a:extLst>
          </p:cNvPr>
          <p:cNvGrpSpPr/>
          <p:nvPr userDrawn="1"/>
        </p:nvGrpSpPr>
        <p:grpSpPr>
          <a:xfrm>
            <a:off x="255270" y="5103472"/>
            <a:ext cx="983875" cy="422928"/>
            <a:chOff x="1299229" y="5103472"/>
            <a:chExt cx="983875" cy="422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A4B3A3-6BF8-96C3-5BA0-A12E9536EA6C}"/>
                </a:ext>
              </a:extLst>
            </p:cNvPr>
            <p:cNvSpPr/>
            <p:nvPr userDrawn="1"/>
          </p:nvSpPr>
          <p:spPr>
            <a:xfrm>
              <a:off x="1299229" y="5103472"/>
              <a:ext cx="983875" cy="422928"/>
            </a:xfrm>
            <a:prstGeom prst="rect">
              <a:avLst/>
            </a:prstGeom>
            <a:solidFill>
              <a:srgbClr val="0A53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3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9F1F4A6-DCE1-F6DC-F738-3FF8EB6D7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397466" y="5187936"/>
              <a:ext cx="787400" cy="25400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B7EF47-5F21-3F42-8AC5-35710E1385F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5270" y="5103474"/>
            <a:ext cx="8625407" cy="0"/>
          </a:xfrm>
          <a:prstGeom prst="line">
            <a:avLst/>
          </a:prstGeom>
          <a:ln w="9525">
            <a:solidFill>
              <a:srgbClr val="63615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F677FE9B-4E0F-2013-F1BF-67C04EC2B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8852" y="5265387"/>
            <a:ext cx="5502093" cy="1176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cap="all" spc="75" baseline="0">
                <a:ln w="635">
                  <a:solidFill>
                    <a:srgbClr val="63615A"/>
                  </a:solidFill>
                </a:ln>
                <a:solidFill>
                  <a:srgbClr val="615F5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TO EDIT: Insert &gt; Header and Footer &gt; Apply to All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541758B3-E004-D142-D7DB-38A099B3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2252" y="5255227"/>
            <a:ext cx="245160" cy="115888"/>
          </a:xfrm>
          <a:prstGeom prst="rect">
            <a:avLst/>
          </a:prstGeom>
          <a:ln w="0">
            <a:noFill/>
          </a:ln>
        </p:spPr>
        <p:txBody>
          <a:bodyPr vert="horz" lIns="0" tIns="0" rIns="0" bIns="0" rtlCol="0" anchor="ctr"/>
          <a:lstStyle>
            <a:lvl1pPr algn="l">
              <a:defRPr sz="750" cap="all" spc="75" baseline="0">
                <a:ln w="127">
                  <a:solidFill>
                    <a:srgbClr val="0A538A"/>
                  </a:solidFill>
                </a:ln>
                <a:solidFill>
                  <a:srgbClr val="0A538A"/>
                </a:solidFill>
                <a:latin typeface="Arial" panose="020B0604020202020204" pitchFamily="34" charset="0"/>
              </a:defRPr>
            </a:lvl1pPr>
          </a:lstStyle>
          <a:p>
            <a:fld id="{B5B50ACB-A11E-474C-98F3-AC33A467AE74}" type="slidenum">
              <a:rPr lang="en-US" sz="1300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60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03" r:id="rId2"/>
    <p:sldLayoutId id="2147483673" r:id="rId3"/>
    <p:sldLayoutId id="2147483674" r:id="rId4"/>
    <p:sldLayoutId id="2147483672" r:id="rId5"/>
    <p:sldLayoutId id="2147483675" r:id="rId6"/>
    <p:sldLayoutId id="2147483677" r:id="rId7"/>
    <p:sldLayoutId id="2147483678" r:id="rId8"/>
    <p:sldLayoutId id="2147483676" r:id="rId9"/>
    <p:sldLayoutId id="2147483679" r:id="rId10"/>
    <p:sldLayoutId id="2147483680" r:id="rId11"/>
    <p:sldLayoutId id="2147483694" r:id="rId12"/>
    <p:sldLayoutId id="2147483702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 baseline="0">
          <a:solidFill>
            <a:srgbClr val="0A538A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A538A"/>
        </a:buClr>
        <a:buFont typeface="Wingdings" pitchFamily="2" charset="2"/>
        <a:buChar char="§"/>
        <a:defRPr sz="2000" kern="1200" baseline="0">
          <a:solidFill>
            <a:srgbClr val="63615A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A538A"/>
        </a:buClr>
        <a:buFont typeface="Wingdings" pitchFamily="2" charset="2"/>
        <a:buChar char="§"/>
        <a:defRPr sz="1600" kern="1200" baseline="0">
          <a:solidFill>
            <a:srgbClr val="63615A"/>
          </a:solidFill>
          <a:latin typeface="Arial" panose="020B0604020202020204" pitchFamily="34" charset="0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375"/>
        </a:spcBef>
        <a:buClr>
          <a:srgbClr val="0A538A"/>
        </a:buClr>
        <a:buFont typeface="Wingdings" pitchFamily="2" charset="2"/>
        <a:buChar char="§"/>
        <a:defRPr sz="1300" kern="1200" baseline="0">
          <a:solidFill>
            <a:srgbClr val="63615A"/>
          </a:solidFill>
          <a:latin typeface="Arial" panose="020B0604020202020204" pitchFamily="34" charset="0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375"/>
        </a:spcBef>
        <a:buClr>
          <a:srgbClr val="0A538A"/>
        </a:buClr>
        <a:buFont typeface="Wingdings" pitchFamily="2" charset="2"/>
        <a:buChar char="§"/>
        <a:defRPr sz="1300" kern="1200" baseline="0">
          <a:solidFill>
            <a:srgbClr val="63615A"/>
          </a:solidFill>
          <a:latin typeface="Arial" panose="020B0604020202020204" pitchFamily="34" charset="0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375"/>
        </a:spcBef>
        <a:buClr>
          <a:srgbClr val="0A538A"/>
        </a:buClr>
        <a:buFont typeface="Wingdings" pitchFamily="2" charset="2"/>
        <a:buChar char="§"/>
        <a:defRPr sz="1300" kern="1200" baseline="0">
          <a:solidFill>
            <a:srgbClr val="63615A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6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5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5A014F-E66C-B3F4-DD9E-904863C656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425" y="1947675"/>
            <a:ext cx="4064000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8E68A-DD60-380D-EDF3-F7C2B03850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702" y="5271153"/>
            <a:ext cx="2019300" cy="127000"/>
          </a:xfrm>
          <a:prstGeom prst="rect">
            <a:avLst/>
          </a:prstGeom>
        </p:spPr>
      </p:pic>
      <p:pic>
        <p:nvPicPr>
          <p:cNvPr id="2" name="Picture 1" descr="A picture containing pattern, clothing, fabric, screenshot&#10;&#10;Description automatically generated">
            <a:extLst>
              <a:ext uri="{FF2B5EF4-FFF2-40B4-BE49-F238E27FC236}">
                <a16:creationId xmlns:a16="http://schemas.microsoft.com/office/drawing/2014/main" id="{16547520-7567-DFE1-C4A3-095D8275D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505" r="21920" b="13977"/>
          <a:stretch/>
        </p:blipFill>
        <p:spPr>
          <a:xfrm>
            <a:off x="0" y="5232568"/>
            <a:ext cx="6068704" cy="219456"/>
          </a:xfrm>
          <a:prstGeom prst="rect">
            <a:avLst/>
          </a:prstGeom>
        </p:spPr>
      </p:pic>
      <p:pic>
        <p:nvPicPr>
          <p:cNvPr id="3" name="Picture 2" descr="A picture containing pattern, clothing, fabric, screenshot&#10;&#10;Description automatically generated">
            <a:extLst>
              <a:ext uri="{FF2B5EF4-FFF2-40B4-BE49-F238E27FC236}">
                <a16:creationId xmlns:a16="http://schemas.microsoft.com/office/drawing/2014/main" id="{13E02DDA-06C7-4E72-2816-6CA963757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5343" t="81505" r="38499" b="13977"/>
          <a:stretch/>
        </p:blipFill>
        <p:spPr>
          <a:xfrm>
            <a:off x="8665343" y="5232568"/>
            <a:ext cx="478657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6b2050a0ded0498c863ce30d73460c9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44DF92E-BA70-4E95-B7F4-273FD11B8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wrap="square" lIns="0" tIns="0" rIns="0" bIns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WUFS Conference: </a:t>
            </a:r>
            <a:r>
              <a:rPr lang="en-US">
                <a:latin typeface="Arial"/>
                <a:cs typeface="Arial"/>
              </a:rPr>
              <a:t>October 9, </a:t>
            </a:r>
            <a:r>
              <a:rPr lang="en-US" dirty="0">
                <a:latin typeface="Arial"/>
                <a:cs typeface="Arial"/>
              </a:rPr>
              <a:t>2024</a:t>
            </a:r>
          </a:p>
          <a:p>
            <a:r>
              <a:rPr lang="en-US" dirty="0">
                <a:latin typeface="Arial"/>
                <a:cs typeface="Arial"/>
              </a:rPr>
              <a:t>John Hansen: Senior Manager of Asset Mangement and Field Services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BA3263-5C3D-8713-4463-CF5FDF2DB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39" y="1992065"/>
            <a:ext cx="8101940" cy="1302008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Tri-State Wildfire Mitigation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1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E36546D-CE47-2A9A-F25B-61E1721D61F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85136882"/>
              </p:ext>
            </p:extLst>
          </p:nvPr>
        </p:nvGraphicFramePr>
        <p:xfrm>
          <a:off x="274234" y="914401"/>
          <a:ext cx="7936315" cy="84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4657363" cy="560386"/>
          </a:xfrm>
        </p:spPr>
        <p:txBody>
          <a:bodyPr/>
          <a:lstStyle/>
          <a:p>
            <a:r>
              <a:rPr lang="en-US"/>
              <a:t>Situational Awareness 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10</a:t>
            </a:fld>
            <a:r>
              <a:rPr lang="en-US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533FF4-A7CA-A4E6-F9CB-C17EC999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3" y="1754459"/>
            <a:ext cx="8115934" cy="336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8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6CCCA10-C84F-4D83-F471-7D47412F71DF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14489241"/>
              </p:ext>
            </p:extLst>
          </p:nvPr>
        </p:nvGraphicFramePr>
        <p:xfrm>
          <a:off x="274234" y="914400"/>
          <a:ext cx="4546099" cy="162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/>
              <a:t>Situational Awareness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11</a:t>
            </a:fld>
            <a:r>
              <a:rPr lang="en-US"/>
              <a:t>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9887A1A-8BFB-0230-8402-2A0E1C74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7" y="2764864"/>
            <a:ext cx="4309564" cy="18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5763D-6673-416D-61EE-3D7DA1747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66" y="343885"/>
            <a:ext cx="4016580" cy="4213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2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E8D-E7FB-4492-63A6-6D734FE87B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80" y="914399"/>
            <a:ext cx="4958575" cy="3917795"/>
          </a:xfrm>
        </p:spPr>
        <p:txBody>
          <a:bodyPr>
            <a:normAutofit fontScale="32500" lnSpcReduction="20000"/>
          </a:bodyPr>
          <a:lstStyle/>
          <a:p>
            <a:pPr marL="171450" lvl="1" fontAlgn="base">
              <a:lnSpc>
                <a:spcPct val="110000"/>
              </a:lnSpc>
              <a:spcBef>
                <a:spcPts val="750"/>
              </a:spcBef>
            </a:pPr>
            <a:r>
              <a:rPr lang="en-US" sz="7200" dirty="0">
                <a:solidFill>
                  <a:srgbClr val="6C6863"/>
                </a:solidFill>
              </a:rPr>
              <a:t>365 Daily Situational Awareness Monitoring </a:t>
            </a:r>
          </a:p>
          <a:p>
            <a:pPr lvl="2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No Fire Weather</a:t>
            </a:r>
          </a:p>
          <a:p>
            <a:pPr lvl="2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Fire Weather Watch- 48 </a:t>
            </a:r>
            <a:r>
              <a:rPr lang="en-US" sz="5600" dirty="0" err="1">
                <a:solidFill>
                  <a:srgbClr val="898989"/>
                </a:solidFill>
              </a:rPr>
              <a:t>hrs</a:t>
            </a:r>
            <a:r>
              <a:rPr lang="en-US" sz="5600" dirty="0">
                <a:solidFill>
                  <a:srgbClr val="898989"/>
                </a:solidFill>
              </a:rPr>
              <a:t> </a:t>
            </a:r>
          </a:p>
          <a:p>
            <a:pPr lvl="2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Red Flag- Imminent 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Risk and Hazard Ranking 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Field Personnel Observations</a:t>
            </a:r>
          </a:p>
          <a:p>
            <a:pPr marL="171450" lvl="1" fontAlgn="base">
              <a:lnSpc>
                <a:spcPct val="110000"/>
              </a:lnSpc>
              <a:spcBef>
                <a:spcPts val="750"/>
              </a:spcBef>
            </a:pPr>
            <a:r>
              <a:rPr lang="en-US" sz="7200" dirty="0">
                <a:solidFill>
                  <a:srgbClr val="6C6863"/>
                </a:solidFill>
              </a:rPr>
              <a:t>Standing Operating Orders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Notification to field crews​ - 10 areas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Limited or no use: drones, grinding, welding, blasting, etc.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rgbClr val="898989"/>
                </a:solidFill>
              </a:rPr>
              <a:t>Lookouts, fire suppression, Fire Service</a:t>
            </a: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5600" dirty="0">
              <a:solidFill>
                <a:srgbClr val="898989"/>
              </a:solidFill>
            </a:endParaRPr>
          </a:p>
          <a:p>
            <a:pPr lvl="1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5600" dirty="0">
              <a:solidFill>
                <a:srgbClr val="898989"/>
              </a:solidFill>
            </a:endParaRPr>
          </a:p>
          <a:p>
            <a:pPr marL="857250" lvl="3" fontAlgn="base">
              <a:lnSpc>
                <a:spcPct val="110000"/>
              </a:lnSpc>
              <a:spcBef>
                <a:spcPts val="750"/>
              </a:spcBef>
            </a:pPr>
            <a:endParaRPr lang="en-US" sz="3500" dirty="0">
              <a:solidFill>
                <a:srgbClr val="6C6863"/>
              </a:solidFill>
            </a:endParaRPr>
          </a:p>
          <a:p>
            <a:pPr marL="514350" lvl="2" fontAlgn="base">
              <a:lnSpc>
                <a:spcPct val="110000"/>
              </a:lnSpc>
              <a:spcBef>
                <a:spcPts val="750"/>
              </a:spcBef>
            </a:pPr>
            <a:endParaRPr lang="en-US" sz="3500" dirty="0">
              <a:solidFill>
                <a:srgbClr val="6C6863"/>
              </a:solidFill>
            </a:endParaRPr>
          </a:p>
          <a:p>
            <a:endParaRPr lang="en-US" sz="1800" b="0" i="0" dirty="0">
              <a:solidFill>
                <a:srgbClr val="6C6863"/>
              </a:solidFill>
              <a:effectLst/>
              <a:latin typeface="Arial" panose="020B0604020202020204" pitchFamily="34" charset="0"/>
            </a:endParaRPr>
          </a:p>
          <a:p>
            <a:endParaRPr lang="en-US" sz="1800" b="0" i="0" dirty="0">
              <a:solidFill>
                <a:srgbClr val="6C6863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en-US" sz="1800" dirty="0">
              <a:solidFill>
                <a:srgbClr val="6C6863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7305313" cy="560386"/>
          </a:xfrm>
        </p:spPr>
        <p:txBody>
          <a:bodyPr/>
          <a:lstStyle/>
          <a:p>
            <a:r>
              <a:rPr lang="en-US" dirty="0"/>
              <a:t>Situational Awareness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12</a:t>
            </a:fld>
            <a:r>
              <a:rPr lang="en-US"/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1AC3525-7C22-4B67-B7F4-8A0338D7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85" y="114776"/>
            <a:ext cx="2984727" cy="26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0F845-370D-14BD-83D8-0F7D8EE5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99" y="2967233"/>
            <a:ext cx="3818513" cy="20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5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C807A48-211D-8E75-6B2B-6804CDAC3D7C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01043685"/>
              </p:ext>
            </p:extLst>
          </p:nvPr>
        </p:nvGraphicFramePr>
        <p:xfrm>
          <a:off x="274235" y="877229"/>
          <a:ext cx="4512562" cy="207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7305313" cy="560386"/>
          </a:xfrm>
        </p:spPr>
        <p:txBody>
          <a:bodyPr/>
          <a:lstStyle/>
          <a:p>
            <a:r>
              <a:rPr lang="en-US"/>
              <a:t>Intelligent Vegetation Management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13</a:t>
            </a:fld>
            <a:r>
              <a:rPr lang="en-US"/>
              <a:t> </a:t>
            </a:r>
          </a:p>
        </p:txBody>
      </p:sp>
      <p:pic>
        <p:nvPicPr>
          <p:cNvPr id="8194" name="Picture 4">
            <a:extLst>
              <a:ext uri="{FF2B5EF4-FFF2-40B4-BE49-F238E27FC236}">
                <a16:creationId xmlns:a16="http://schemas.microsoft.com/office/drawing/2014/main" id="{85CC5D76-8274-B29F-ABF8-78F0F206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" y="2947599"/>
            <a:ext cx="4817604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4FE8B-F385-E1AF-BA36-3B7AA1533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384" y="719666"/>
            <a:ext cx="3959908" cy="200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3F2EC8-E58D-B6AD-934A-EE6220A75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049" y="2724600"/>
            <a:ext cx="3855830" cy="20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C343FB5-5EBE-AE7C-6DD4-C55775C5C44D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15368813"/>
              </p:ext>
            </p:extLst>
          </p:nvPr>
        </p:nvGraphicFramePr>
        <p:xfrm>
          <a:off x="274235" y="914400"/>
          <a:ext cx="7812490" cy="117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UAS (Drone)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14</a:t>
            </a:fld>
            <a:r>
              <a:rPr lang="en-US"/>
              <a:t> </a:t>
            </a:r>
          </a:p>
        </p:txBody>
      </p:sp>
      <p:pic>
        <p:nvPicPr>
          <p:cNvPr id="6147" name="Picture 3" descr="A picture containing mountain, outdoor, sky, dry&#10;&#10;Description automatically generated">
            <a:extLst>
              <a:ext uri="{FF2B5EF4-FFF2-40B4-BE49-F238E27FC236}">
                <a16:creationId xmlns:a16="http://schemas.microsoft.com/office/drawing/2014/main" id="{F4BC127E-C9E6-41DD-6010-690A785A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41" y="2206148"/>
            <a:ext cx="3179313" cy="28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picture containing tree, outdoor, wood, wooded&#10;&#10;Description automatically generated">
            <a:extLst>
              <a:ext uri="{FF2B5EF4-FFF2-40B4-BE49-F238E27FC236}">
                <a16:creationId xmlns:a16="http://schemas.microsoft.com/office/drawing/2014/main" id="{5EEF45DA-50FC-7248-E190-75FB861C6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54" y="2499179"/>
            <a:ext cx="3066294" cy="229972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 picture containing sky, weapon, outdoor, light&#10;&#10;Description automatically generated">
            <a:extLst>
              <a:ext uri="{FF2B5EF4-FFF2-40B4-BE49-F238E27FC236}">
                <a16:creationId xmlns:a16="http://schemas.microsoft.com/office/drawing/2014/main" id="{70069BD6-78B7-78C8-AC9A-DEB284E3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061"/>
            <a:ext cx="3343689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8FB92D-B7C5-5939-A280-2850E8ED381B}"/>
              </a:ext>
            </a:extLst>
          </p:cNvPr>
          <p:cNvSpPr/>
          <p:nvPr/>
        </p:nvSpPr>
        <p:spPr>
          <a:xfrm>
            <a:off x="4114800" y="3774961"/>
            <a:ext cx="457200" cy="40175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56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8BAA88-D24E-8389-EA7D-866F926A59F5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57507292"/>
              </p:ext>
            </p:extLst>
          </p:nvPr>
        </p:nvGraphicFramePr>
        <p:xfrm>
          <a:off x="274234" y="914401"/>
          <a:ext cx="5487325" cy="31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5765980" cy="560386"/>
          </a:xfrm>
        </p:spPr>
        <p:txBody>
          <a:bodyPr>
            <a:normAutofit/>
          </a:bodyPr>
          <a:lstStyle/>
          <a:p>
            <a:pPr lvl="0"/>
            <a:r>
              <a:rPr lang="en-US" baseline="0" dirty="0"/>
              <a:t>Transmission Vegetation Management Program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15</a:t>
            </a:fld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D68C1-92BC-C452-B8B9-2055C2CF0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900" y="798379"/>
            <a:ext cx="2974701" cy="39270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16665B-3D9B-B1E9-5FA8-FC12F41A0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3" y="1892744"/>
            <a:ext cx="3441175" cy="23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yellow tractor with large wheels&#10;&#10;Description automatically generated">
            <a:extLst>
              <a:ext uri="{FF2B5EF4-FFF2-40B4-BE49-F238E27FC236}">
                <a16:creationId xmlns:a16="http://schemas.microsoft.com/office/drawing/2014/main" id="{2FA3F981-FD79-3667-5E82-345347A29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2535" y="1457288"/>
            <a:ext cx="2509024" cy="188176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34CEC36-4CBF-67DA-D0AD-2FBD6C8A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98" y="2936579"/>
            <a:ext cx="3302662" cy="22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9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5028838" cy="560386"/>
          </a:xfrm>
        </p:spPr>
        <p:txBody>
          <a:bodyPr/>
          <a:lstStyle/>
          <a:p>
            <a:r>
              <a:rPr lang="en-US"/>
              <a:t>Asset Management and System Hardening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16</a:t>
            </a:fld>
            <a:r>
              <a:rPr lang="en-US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3540B-9C80-880C-A5F3-99043095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10" y="812162"/>
            <a:ext cx="7805722" cy="4265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A6031C-ABE6-99E8-9F38-9159EACE67A0}"/>
              </a:ext>
            </a:extLst>
          </p:cNvPr>
          <p:cNvSpPr txBox="1"/>
          <p:nvPr/>
        </p:nvSpPr>
        <p:spPr>
          <a:xfrm>
            <a:off x="1350636" y="2952750"/>
            <a:ext cx="1154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E5F58-02EE-0973-C061-76B44F86E4A9}"/>
              </a:ext>
            </a:extLst>
          </p:cNvPr>
          <p:cNvSpPr txBox="1"/>
          <p:nvPr/>
        </p:nvSpPr>
        <p:spPr>
          <a:xfrm>
            <a:off x="4936770" y="901777"/>
            <a:ext cx="2649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Analytics - 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33F59-387F-E498-60A6-673257ED3BE3}"/>
              </a:ext>
            </a:extLst>
          </p:cNvPr>
          <p:cNvSpPr txBox="1"/>
          <p:nvPr/>
        </p:nvSpPr>
        <p:spPr>
          <a:xfrm>
            <a:off x="7587385" y="2392441"/>
            <a:ext cx="121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Visualization &amp; Enhanced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E8D-E7FB-4492-63A6-6D734FE87B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4235" y="914400"/>
            <a:ext cx="5602690" cy="4076701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en-US" sz="1800" dirty="0">
              <a:solidFill>
                <a:srgbClr val="6C686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1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5028838" cy="560386"/>
          </a:xfrm>
        </p:spPr>
        <p:txBody>
          <a:bodyPr/>
          <a:lstStyle/>
          <a:p>
            <a:r>
              <a:rPr lang="en-US"/>
              <a:t>Partnerships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07CB-CD70-6853-7DB7-05311A45F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Wildfire Matter Review Committee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17</a:t>
            </a:fld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E8D-E7FB-4492-63A6-6D734FE87B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4235" y="920003"/>
            <a:ext cx="5602690" cy="4076701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en-US" sz="1800">
              <a:solidFill>
                <a:srgbClr val="6C6863"/>
              </a:solidFill>
            </a:endParaRPr>
          </a:p>
          <a:p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6B6C0F8-50E9-3C46-AD0A-1CC81DCC3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750102"/>
              </p:ext>
            </p:extLst>
          </p:nvPr>
        </p:nvGraphicFramePr>
        <p:xfrm>
          <a:off x="0" y="1072665"/>
          <a:ext cx="4572000" cy="307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A poster with text and trees in the background&#10;&#10;Description automatically generated">
            <a:extLst>
              <a:ext uri="{FF2B5EF4-FFF2-40B4-BE49-F238E27FC236}">
                <a16:creationId xmlns:a16="http://schemas.microsoft.com/office/drawing/2014/main" id="{2682353E-2D44-206B-2D7D-2E1A234E33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430"/>
          <a:stretch/>
        </p:blipFill>
        <p:spPr>
          <a:xfrm>
            <a:off x="4846235" y="920003"/>
            <a:ext cx="4136093" cy="3191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51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49E49A4-1D67-A376-E82B-8DCB6117F8D5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68900682"/>
              </p:ext>
            </p:extLst>
          </p:nvPr>
        </p:nvGraphicFramePr>
        <p:xfrm>
          <a:off x="274234" y="579310"/>
          <a:ext cx="8795931" cy="4411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0945D-BF37-4479-FB8A-87D64CF7BF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Opportunities for Risk Reduction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C34A3-53F7-B612-5902-43FA8830C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18</a:t>
            </a:fld>
            <a:r>
              <a:rPr 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45189-FE8D-4A27-D3AB-4FB855EC45F1}"/>
              </a:ext>
            </a:extLst>
          </p:cNvPr>
          <p:cNvSpPr txBox="1"/>
          <p:nvPr/>
        </p:nvSpPr>
        <p:spPr>
          <a:xfrm>
            <a:off x="580697" y="4051024"/>
            <a:ext cx="226497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we understand more?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B1108-DFA0-4209-D5AF-3596E2A9D642}"/>
              </a:ext>
            </a:extLst>
          </p:cNvPr>
          <p:cNvSpPr txBox="1"/>
          <p:nvPr/>
        </p:nvSpPr>
        <p:spPr>
          <a:xfrm>
            <a:off x="3442201" y="4046976"/>
            <a:ext cx="211257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we build differently?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4D1D6-0BA7-F171-6891-491402AEF91D}"/>
              </a:ext>
            </a:extLst>
          </p:cNvPr>
          <p:cNvSpPr txBox="1"/>
          <p:nvPr/>
        </p:nvSpPr>
        <p:spPr>
          <a:xfrm>
            <a:off x="6450724" y="4046976"/>
            <a:ext cx="211257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we plan together?</a:t>
            </a:r>
          </a:p>
        </p:txBody>
      </p:sp>
    </p:spTree>
    <p:extLst>
      <p:ext uri="{BB962C8B-B14F-4D97-AF65-F5344CB8AC3E}">
        <p14:creationId xmlns:p14="http://schemas.microsoft.com/office/powerpoint/2010/main" val="319681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9B1D9-4D2C-4A55-3728-1E270F7D9B7C}"/>
              </a:ext>
            </a:extLst>
          </p:cNvPr>
          <p:cNvSpPr txBox="1"/>
          <p:nvPr/>
        </p:nvSpPr>
        <p:spPr>
          <a:xfrm>
            <a:off x="2695903" y="3397468"/>
            <a:ext cx="5603459" cy="19704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Hansen</a:t>
            </a:r>
            <a:endParaRPr lang="en-US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Senior Manager Of Asset Management and Field Services</a:t>
            </a:r>
            <a:endParaRPr lang="en-US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800" b="1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hansen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@tristategt.org</a:t>
            </a:r>
            <a:endParaRPr lang="en-US" sz="18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Office: </a:t>
            </a:r>
            <a:r>
              <a:rPr lang="en-US" sz="18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303-254-3225</a:t>
            </a:r>
            <a:endParaRPr lang="en-US" sz="18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Mobile: </a:t>
            </a:r>
            <a:r>
              <a:rPr lang="en-US" sz="1800" kern="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720-672-7800</a:t>
            </a:r>
            <a:endParaRPr lang="en-US" sz="1800" kern="1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3FCD3-CDBF-BB50-315A-0BDE5D45C499}"/>
              </a:ext>
            </a:extLst>
          </p:cNvPr>
          <p:cNvSpPr txBox="1"/>
          <p:nvPr/>
        </p:nvSpPr>
        <p:spPr>
          <a:xfrm>
            <a:off x="110359" y="268014"/>
            <a:ext cx="9230709" cy="132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Questions &amp; Conversation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369C-A3E8-85A8-FE2A-8377C93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555" y="1006007"/>
            <a:ext cx="6850237" cy="2130978"/>
          </a:xfrm>
        </p:spPr>
        <p:txBody>
          <a:bodyPr/>
          <a:lstStyle/>
          <a:p>
            <a:r>
              <a:rPr lang="en-US" dirty="0"/>
              <a:t>Tri State G&amp;T &amp; the Wildfire Landscape 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273C7-4281-806F-BC3E-0B4FBAC88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>
                <a:ln w="127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pPr/>
              <a:t>2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00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4EC0A30-4D79-195B-5EE7-4350397592DB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94646819"/>
              </p:ext>
            </p:extLst>
          </p:nvPr>
        </p:nvGraphicFramePr>
        <p:xfrm>
          <a:off x="274235" y="914400"/>
          <a:ext cx="4169478" cy="4076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5936965" cy="560386"/>
          </a:xfrm>
        </p:spPr>
        <p:txBody>
          <a:bodyPr>
            <a:normAutofit/>
          </a:bodyPr>
          <a:lstStyle/>
          <a:p>
            <a:r>
              <a:rPr lang="en-US" dirty="0"/>
              <a:t>Tri-State Generation and Transmission, Inc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3</a:t>
            </a:fld>
            <a:r>
              <a:rPr lang="en-US"/>
              <a:t> </a:t>
            </a:r>
          </a:p>
        </p:txBody>
      </p:sp>
      <p:pic>
        <p:nvPicPr>
          <p:cNvPr id="2050" name="Picture 2" descr="Map&#10;&#10;Description automatically generated">
            <a:extLst>
              <a:ext uri="{FF2B5EF4-FFF2-40B4-BE49-F238E27FC236}">
                <a16:creationId xmlns:a16="http://schemas.microsoft.com/office/drawing/2014/main" id="{06210808-5799-95B8-F23C-6864E75B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98" y="1260552"/>
            <a:ext cx="4760384" cy="31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3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0425412-43E6-F9E0-6950-E85D1DA54474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98540302"/>
              </p:ext>
            </p:extLst>
          </p:nvPr>
        </p:nvGraphicFramePr>
        <p:xfrm>
          <a:off x="192459" y="885865"/>
          <a:ext cx="5368282" cy="1478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Wildfire Risks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4</a:t>
            </a:fld>
            <a:r>
              <a:rPr lang="en-US"/>
              <a:t> </a:t>
            </a:r>
          </a:p>
        </p:txBody>
      </p:sp>
      <p:pic>
        <p:nvPicPr>
          <p:cNvPr id="3074" name="Picture 2" descr="Map&#10;&#10;Description automatically generated">
            <a:extLst>
              <a:ext uri="{FF2B5EF4-FFF2-40B4-BE49-F238E27FC236}">
                <a16:creationId xmlns:a16="http://schemas.microsoft.com/office/drawing/2014/main" id="{7602A3C4-7699-7658-0472-3AE7AA40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86" y="120340"/>
            <a:ext cx="3431014" cy="49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A picture containing outdoor, tree, mountain, ground&#10;&#10;Description automatically generated">
            <a:extLst>
              <a:ext uri="{FF2B5EF4-FFF2-40B4-BE49-F238E27FC236}">
                <a16:creationId xmlns:a16="http://schemas.microsoft.com/office/drawing/2014/main" id="{92634F5C-0120-B3B0-2896-0B0391DB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2" y="2709395"/>
            <a:ext cx="3118145" cy="23977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n aerial view of a dirt road&#10;&#10;Description automatically generated">
            <a:extLst>
              <a:ext uri="{FF2B5EF4-FFF2-40B4-BE49-F238E27FC236}">
                <a16:creationId xmlns:a16="http://schemas.microsoft.com/office/drawing/2014/main" id="{5CDAC23F-D271-DDAB-1B59-AC9050109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047" y="3150160"/>
            <a:ext cx="3222055" cy="1812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18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137" y="237993"/>
            <a:ext cx="7305313" cy="560386"/>
          </a:xfrm>
        </p:spPr>
        <p:txBody>
          <a:bodyPr/>
          <a:lstStyle/>
          <a:p>
            <a:r>
              <a:rPr lang="en-US"/>
              <a:t>Wildfire Threat is Always Changing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5</a:t>
            </a:fld>
            <a:r>
              <a:rPr lang="en-US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96AC3E-4ED9-21A8-6DDF-2A1EFEE03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1" y="1250633"/>
            <a:ext cx="4159108" cy="321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2F1A8A0-CFCC-C074-7A92-11F820F7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" y="1221437"/>
            <a:ext cx="4472025" cy="34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2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589CE-C95B-A2C3-DD13-6F6DDF1E8B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Wildland Urban Interface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AC05F-F924-F46C-AB78-58ACB3B26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6</a:t>
            </a:fld>
            <a:r>
              <a:rPr lang="en-US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F25B6-7F9F-E423-EC91-AC175114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5" y="617076"/>
            <a:ext cx="6191128" cy="4041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BE512-0ABE-59B8-E969-531193382D06}"/>
              </a:ext>
            </a:extLst>
          </p:cNvPr>
          <p:cNvSpPr txBox="1"/>
          <p:nvPr/>
        </p:nvSpPr>
        <p:spPr>
          <a:xfrm>
            <a:off x="754695" y="4658921"/>
            <a:ext cx="6079657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Forest Service Northern Research Station, 2023. </a:t>
            </a:r>
            <a:r>
              <a:rPr lang="en-US" dirty="0">
                <a:hlinkClick r:id="rId3"/>
              </a:rPr>
              <a:t>Understanding the Wildland Urban Interface (1990-2020) (arcgis.com)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46D9B-3D36-6CAA-5AD0-6E8B8403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823" y="798379"/>
            <a:ext cx="1237004" cy="15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5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369C-A3E8-85A8-FE2A-8377C93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555" y="1006007"/>
            <a:ext cx="6850237" cy="2130978"/>
          </a:xfrm>
        </p:spPr>
        <p:txBody>
          <a:bodyPr/>
          <a:lstStyle/>
          <a:p>
            <a:r>
              <a:rPr lang="en-US" dirty="0"/>
              <a:t>Risk Mitigation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273C7-4281-806F-BC3E-0B4FBAC88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>
                <a:ln w="127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pPr/>
              <a:t>7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40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8</a:t>
            </a:fld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33873-BF8D-A48F-BEBD-5DE2C7E75A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Three Pillars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514CE5-012E-73B8-A61C-D8C0822251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19" y="750498"/>
            <a:ext cx="8626079" cy="422470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D490D28-2595-501C-82AE-7B4F3BCF5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3317745"/>
              </p:ext>
            </p:extLst>
          </p:nvPr>
        </p:nvGraphicFramePr>
        <p:xfrm>
          <a:off x="1524000" y="825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499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99D1-CD9D-4373-6039-18039F422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Wildfire Mitigation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F63E-E2C3-7939-A2DA-55E84B8AB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B50ACB-A11E-474C-98F3-AC33A467AE74}" type="slidenum">
              <a:rPr lang="en-US" sz="1300" smtClean="0"/>
              <a:pPr/>
              <a:t>9</a:t>
            </a:fld>
            <a:r>
              <a:rPr lang="en-US"/>
              <a:t> </a:t>
            </a:r>
          </a:p>
        </p:txBody>
      </p:sp>
      <p:pic>
        <p:nvPicPr>
          <p:cNvPr id="2" name="Picture 1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3FDBE153-6406-F0CF-9A3D-19F4A124E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7"/>
          <a:stretch/>
        </p:blipFill>
        <p:spPr>
          <a:xfrm>
            <a:off x="5539898" y="100012"/>
            <a:ext cx="3302662" cy="4886325"/>
          </a:xfrm>
          <a:prstGeom prst="rect">
            <a:avLst/>
          </a:prstGeom>
          <a:noFill/>
        </p:spPr>
      </p:pic>
      <p:pic>
        <p:nvPicPr>
          <p:cNvPr id="2050" name="Picture 2" descr="Image result for operations center ">
            <a:extLst>
              <a:ext uri="{FF2B5EF4-FFF2-40B4-BE49-F238E27FC236}">
                <a16:creationId xmlns:a16="http://schemas.microsoft.com/office/drawing/2014/main" id="{14068056-5724-845A-27B4-0E8C0817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8" y="3419266"/>
            <a:ext cx="2400892" cy="16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The three levels of situation awareness | Download Scientific Diagram">
            <a:extLst>
              <a:ext uri="{FF2B5EF4-FFF2-40B4-BE49-F238E27FC236}">
                <a16:creationId xmlns:a16="http://schemas.microsoft.com/office/drawing/2014/main" id="{93590EC8-26DC-6469-435A-F8D8ECEC00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20898"/>
            <a:ext cx="1936610" cy="18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diagram of a situational awareness&#10;&#10;Description automatically generated">
            <a:extLst>
              <a:ext uri="{FF2B5EF4-FFF2-40B4-BE49-F238E27FC236}">
                <a16:creationId xmlns:a16="http://schemas.microsoft.com/office/drawing/2014/main" id="{079E2B49-FC08-0394-05F2-CAFFE3D4E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90" y="798379"/>
            <a:ext cx="3184500" cy="2390870"/>
          </a:xfrm>
          <a:prstGeom prst="rect">
            <a:avLst/>
          </a:prstGeom>
        </p:spPr>
      </p:pic>
      <p:pic>
        <p:nvPicPr>
          <p:cNvPr id="14" name="Picture 13" descr="A yellow tractor with large wheels&#10;&#10;Description automatically generated">
            <a:extLst>
              <a:ext uri="{FF2B5EF4-FFF2-40B4-BE49-F238E27FC236}">
                <a16:creationId xmlns:a16="http://schemas.microsoft.com/office/drawing/2014/main" id="{9A12F8D5-3377-CEED-8CBC-365FFC8F5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909" y="3419265"/>
            <a:ext cx="2189791" cy="16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52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-State Colors">
      <a:dk1>
        <a:srgbClr val="3B4D55"/>
      </a:dk1>
      <a:lt1>
        <a:srgbClr val="FFFFFF"/>
      </a:lt1>
      <a:dk2>
        <a:srgbClr val="08538A"/>
      </a:dk2>
      <a:lt2>
        <a:srgbClr val="DDDCD8"/>
      </a:lt2>
      <a:accent1>
        <a:srgbClr val="08538A"/>
      </a:accent1>
      <a:accent2>
        <a:srgbClr val="C5605B"/>
      </a:accent2>
      <a:accent3>
        <a:srgbClr val="A5A5A5"/>
      </a:accent3>
      <a:accent4>
        <a:srgbClr val="7FA43D"/>
      </a:accent4>
      <a:accent5>
        <a:srgbClr val="009C87"/>
      </a:accent5>
      <a:accent6>
        <a:srgbClr val="E0A800"/>
      </a:accent6>
      <a:hlink>
        <a:srgbClr val="08538A"/>
      </a:hlink>
      <a:folHlink>
        <a:srgbClr val="3B4D5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GT Generic PPT Blue" id="{2A9F5A68-7650-8C47-A467-8FA7D5EA9299}" vid="{D475666A-BF9E-2E4C-B25D-2DF61B0AECBA}"/>
    </a:ext>
  </a:extLst>
</a:theme>
</file>

<file path=ppt/theme/theme2.xml><?xml version="1.0" encoding="utf-8"?>
<a:theme xmlns:a="http://schemas.openxmlformats.org/drawingml/2006/main" name="New 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GT Generic PPT Blue" id="{2A9F5A68-7650-8C47-A467-8FA7D5EA9299}" vid="{DCAF7B2E-4124-1D48-9A5D-09B1F0129C98}"/>
    </a:ext>
  </a:extLst>
</a:theme>
</file>

<file path=ppt/theme/theme3.xml><?xml version="1.0" encoding="utf-8"?>
<a:theme xmlns:a="http://schemas.openxmlformats.org/drawingml/2006/main" name="Main Slides">
  <a:themeElements>
    <a:clrScheme name="Tri-State Colors">
      <a:dk1>
        <a:srgbClr val="3B4D55"/>
      </a:dk1>
      <a:lt1>
        <a:srgbClr val="FFFFFF"/>
      </a:lt1>
      <a:dk2>
        <a:srgbClr val="3B4D55"/>
      </a:dk2>
      <a:lt2>
        <a:srgbClr val="DDDCD8"/>
      </a:lt2>
      <a:accent1>
        <a:srgbClr val="064168"/>
      </a:accent1>
      <a:accent2>
        <a:srgbClr val="C5605B"/>
      </a:accent2>
      <a:accent3>
        <a:srgbClr val="A5A5A5"/>
      </a:accent3>
      <a:accent4>
        <a:srgbClr val="7FA43D"/>
      </a:accent4>
      <a:accent5>
        <a:srgbClr val="009C87"/>
      </a:accent5>
      <a:accent6>
        <a:srgbClr val="E0A800"/>
      </a:accent6>
      <a:hlink>
        <a:srgbClr val="03436B"/>
      </a:hlink>
      <a:folHlink>
        <a:srgbClr val="3B4D5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GT Generic PPT Blue" id="{2A9F5A68-7650-8C47-A467-8FA7D5EA9299}" vid="{1F12C693-1563-A345-B2BD-DCC9F387EB3E}"/>
    </a:ext>
  </a:extLst>
</a:theme>
</file>

<file path=ppt/theme/theme4.xml><?xml version="1.0" encoding="utf-8"?>
<a:theme xmlns:a="http://schemas.openxmlformats.org/drawingml/2006/main" name="End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GT Generic PPT Blue" id="{2A9F5A68-7650-8C47-A467-8FA7D5EA9299}" vid="{0C91FBF7-75F3-0E40-B27C-41939D2DFB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2d5155-2bc6-4ecf-8b66-0294d87f4fb5">
      <Terms xmlns="http://schemas.microsoft.com/office/infopath/2007/PartnerControls"/>
    </lcf76f155ced4ddcb4097134ff3c332f>
    <TaxCatchAll xmlns="1e07774f-1d11-41ec-86e2-2032b8cbe61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86565E07C7D49987EAFD225F85A87" ma:contentTypeVersion="18" ma:contentTypeDescription="Create a new document." ma:contentTypeScope="" ma:versionID="e95bf874801ebfd0bc5bcbdf0e7d44a1">
  <xsd:schema xmlns:xsd="http://www.w3.org/2001/XMLSchema" xmlns:xs="http://www.w3.org/2001/XMLSchema" xmlns:p="http://schemas.microsoft.com/office/2006/metadata/properties" xmlns:ns2="802d5155-2bc6-4ecf-8b66-0294d87f4fb5" xmlns:ns3="1e07774f-1d11-41ec-86e2-2032b8cbe61e" targetNamespace="http://schemas.microsoft.com/office/2006/metadata/properties" ma:root="true" ma:fieldsID="420b89ee6a114706aa45beebeb5eb734" ns2:_="" ns3:_="">
    <xsd:import namespace="802d5155-2bc6-4ecf-8b66-0294d87f4fb5"/>
    <xsd:import namespace="1e07774f-1d11-41ec-86e2-2032b8cbe6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d5155-2bc6-4ecf-8b66-0294d87f4f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16215c-b1c1-46ac-a29f-5da1aa2d39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7774f-1d11-41ec-86e2-2032b8cbe6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36ba49-cef2-43fb-b989-fcd572add6f1}" ma:internalName="TaxCatchAll" ma:showField="CatchAllData" ma:web="1e07774f-1d11-41ec-86e2-2032b8cbe6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57098-BAE3-4A52-A5AE-6AA17ED37499}">
  <ds:schemaRefs>
    <ds:schemaRef ds:uri="1e07774f-1d11-41ec-86e2-2032b8cbe61e"/>
    <ds:schemaRef ds:uri="802d5155-2bc6-4ecf-8b66-0294d87f4f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6B3330-CA0C-4CE3-88C5-BD8B2D1A14F4}">
  <ds:schemaRefs>
    <ds:schemaRef ds:uri="1e07774f-1d11-41ec-86e2-2032b8cbe61e"/>
    <ds:schemaRef ds:uri="802d5155-2bc6-4ecf-8b66-0294d87f4f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823A66-1E00-4678-A97F-3B9C938E65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TSGT PowerPoint Template (1)</Template>
  <TotalTime>64</TotalTime>
  <Words>474</Words>
  <Application>Microsoft Office PowerPoint</Application>
  <PresentationFormat>On-screen Show (16:10)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-apple-system</vt:lpstr>
      <vt:lpstr>Arial</vt:lpstr>
      <vt:lpstr>Avenir Book</vt:lpstr>
      <vt:lpstr>Avenir LT Pro 35 Light</vt:lpstr>
      <vt:lpstr>Avenir LT Pro 45 Book</vt:lpstr>
      <vt:lpstr>Avenir LT Pro 55 Roman</vt:lpstr>
      <vt:lpstr>Calibri</vt:lpstr>
      <vt:lpstr>Wingdings</vt:lpstr>
      <vt:lpstr>Custom Design</vt:lpstr>
      <vt:lpstr>New Section</vt:lpstr>
      <vt:lpstr>Main Slides</vt:lpstr>
      <vt:lpstr>End Cover</vt:lpstr>
      <vt:lpstr>Tri-State Wildfire Mitigation Program</vt:lpstr>
      <vt:lpstr>Tri State G&amp;T &amp; the Wildfire Landscape  </vt:lpstr>
      <vt:lpstr>PowerPoint Presentation</vt:lpstr>
      <vt:lpstr>PowerPoint Presentation</vt:lpstr>
      <vt:lpstr>PowerPoint Presentation</vt:lpstr>
      <vt:lpstr>PowerPoint Presentation</vt:lpstr>
      <vt:lpstr>Risk Mitigation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Hartenstine, Curtis</dc:creator>
  <cp:keywords/>
  <dc:description/>
  <cp:lastModifiedBy>Hansen, John</cp:lastModifiedBy>
  <cp:revision>23</cp:revision>
  <dcterms:created xsi:type="dcterms:W3CDTF">2023-08-21T16:19:41Z</dcterms:created>
  <dcterms:modified xsi:type="dcterms:W3CDTF">2024-10-08T22:03:24Z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0x010100A0F86565E07C7D49987EAFD225F85A87</vt:lpwstr>
  </property>
  <property fmtid="{D5CDD505-2E9C-101B-9397-08002B2CF9AE}" pid="3" name="MediaServiceImageTags">
    <vt:lpwstr/>
  </property>
  <property fmtid="{D5CDD505-2E9C-101B-9397-08002B2CF9AE}" pid="4" name="nccb4308dd8049148c12fd99c7b93edf">
    <vt:lpwstr>Corporate Communications|87066114-5767-46d8-ac71-e342864f53ed</vt:lpwstr>
  </property>
  <property fmtid="{D5CDD505-2E9C-101B-9397-08002B2CF9AE}" pid="5" name="Tri-State LOBs and Departments">
    <vt:lpwstr>122;#Corporate Communications|87066114-5767-46d8-ac71-e342864f53ed</vt:lpwstr>
  </property>
  <property fmtid="{D5CDD505-2E9C-101B-9397-08002B2CF9AE}" pid="6" name="tsgtDivision">
    <vt:lpwstr>9;#All|983556cb-eb6d-4ee0-9ced-1c204e5bca0a</vt:lpwstr>
  </property>
  <property fmtid="{D5CDD505-2E9C-101B-9397-08002B2CF9AE}" pid="7" name="Employee Communication Type">
    <vt:lpwstr>Audio Visual</vt:lpwstr>
  </property>
</Properties>
</file>